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notesSlides/notesSlide2.xml" ContentType="application/vnd.openxmlformats-officedocument.presentationml.notesSlide+xml"/>
  <Override PartName="/ppt/ink/ink294.xml" ContentType="application/inkml+xml"/>
  <Override PartName="/ppt/notesSlides/notesSlide3.xml" ContentType="application/vnd.openxmlformats-officedocument.presentationml.notesSlide+xml"/>
  <Override PartName="/ppt/ink/ink295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59" r:id="rId4"/>
    <p:sldId id="265" r:id="rId5"/>
    <p:sldId id="260" r:id="rId6"/>
    <p:sldId id="261" r:id="rId7"/>
    <p:sldId id="264" r:id="rId8"/>
    <p:sldId id="263" r:id="rId9"/>
    <p:sldId id="266" r:id="rId10"/>
    <p:sldId id="267" r:id="rId11"/>
    <p:sldId id="268" r:id="rId12"/>
    <p:sldId id="270" r:id="rId13"/>
    <p:sldId id="273" r:id="rId14"/>
    <p:sldId id="276" r:id="rId15"/>
    <p:sldId id="279" r:id="rId16"/>
    <p:sldId id="275" r:id="rId17"/>
    <p:sldId id="271" r:id="rId18"/>
    <p:sldId id="277" r:id="rId19"/>
    <p:sldId id="269" r:id="rId20"/>
    <p:sldId id="278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EB"/>
    <a:srgbClr val="5D98F9"/>
    <a:srgbClr val="2276FF"/>
    <a:srgbClr val="E85189"/>
    <a:srgbClr val="D82042"/>
    <a:srgbClr val="195FD1"/>
    <a:srgbClr val="1B66DE"/>
    <a:srgbClr val="00B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35"/>
    <p:restoredTop sz="87884"/>
  </p:normalViewPr>
  <p:slideViewPr>
    <p:cSldViewPr snapToGrid="0" snapToObjects="1">
      <p:cViewPr varScale="1">
        <p:scale>
          <a:sx n="87" d="100"/>
          <a:sy n="87" d="100"/>
        </p:scale>
        <p:origin x="3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5.5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24575,'0'18'0,"0"5"0,0-2 0,0 6 0,0 1 0,-7 8 0,5 3 0,-5 8 0,7-9 0,-7 7 0,5-6 0,-5-1 0,0 7 0,6-6 0,-6-1 0,0 7 0,5-15 0,-5 15 0,1-15 0,4 6 0,-4-8 0,6-1 0,0 1 0,0-7 0,0 5 0,0-6 0,-6 8 0,4-1 0,-4-6 0,6 5 0,0-5 0,0 6 0,0-6 0,0 5 0,0-5 0,0 6 0,0 1 0,0 0 0,0-1 0,0 1 0,0-7 0,-6 5 0,4-13 0,-4 6 0,6 13 0,0-9 0,0 17 0,-6-12 0,4-7 0,-4 5 0,6-13 0,0 6 0,0-7 0,-6 0 0,5 0 0,-4 0 0,5 0 0,0-1 0,0 1 0,0 0 0,0 0 0,0 0 0,0 0 0,0 1 0,0-1 0,0-1 0,0 1 0,0-1 0,-6 1 0,5 0 0,-5 7 0,6-5 0,0 5 0,0-7 0,0 0 0,-5-5 0,4 3 0,-5-4 0,6 5 0,0 0 0,0 1 0,0 0 0,0-6 0,0-1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7.0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0 559 24575,'23'-13'0,"3"-2"0,-4-7 0,6 2 0,8-2 0,-12-8 0,11-2 0,-4 1 0,-1 4 0,6 5 0,-8 0 0,-7 3 0,5-1 0,-6 5 0,8-5 0,-7 7 0,5-1 0,-13 2 0,13-2 0,-12 1 0,12-7 0,-5 6 0,6-6 0,1-1 0,0 6 0,-1-5 0,-6 7 0,5-1 0,-12 1 0,5 6 0,-7 1 0,-6 6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9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24575,'17'0'0,"6"0"0,-2 0 0,15 7 0,-6 1 0,0 13 0,-4-12 0,4 10 0,0-5 0,6 3 0,-8 9 0,0-11 0,-1 11 0,-6-11 0,5 11 0,-5-12 0,6 6 0,1 0 0,-7-5 0,-2 4 0,-1-7 0,-4 1 0,12 0 0,-12 0 0,5-1 0,0 1 0,-5-1 0,5 1 0,0 0 0,-6-1 0,6 1 0,-7-1 0,1 0 0,-1-5 0,0 4 0,0-10 0,-6 10 0,5-10 0,-5 9 0,6-9 0,0 10 0,0-5 0,0 6 0,0 0 0,0 0 0,0 1 0,0-7 0,0 0 0,-5-1 0,-2 1 0,0 6 0,2-1 0,5-5 0,0 5 0,0-4 0,0 0 0,0-2 0,-5 0 0,3-3 0,-8 8 0,8-4 0,-3 0 0,5 5 0,-6-5 0,5 1 0,-10-2 0,5-5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5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620 15 24575,'-18'0'0,"1"0"0,5 0 0,-7 0 0,-1 0 0,0 0 0,-5 0 0,11 0 0,-12 0 0,5 0 0,0 0 0,-5 0 0,5 0 0,0 0 0,-5 0 0,12 0 0,-12 0 0,12 0 0,-5 0 0,7 0 0,0 5 0,0-4 0,-8 11 0,6-11 0,-5 5 0,12 0 0,-3-5 0,3 4 0,0 1 0,-4-5 0,10 9 0,-9-9 0,8 9 0,-2-4 0,4 5 0,0 0 0,0-1 0,0 1 0,0 0 0,0 7 0,0-4 0,-7 12 0,6-12 0,-5 12 0,0-12 0,5 5 0,-5-7 0,6-1 0,0 0 0,0 1 0,0-1 0,0 1 0,0 0 0,0 0 0,0 0 0,6 1 0,-5-1 0,10 0 0,-5 0 0,1 0 0,4 0 0,-4 0 0,5 0 0,0 0 0,0-5 0,0 3 0,0-3 0,0 5 0,0 0 0,0-5 0,7 4 0,-5-4 0,12 1 0,-13 2 0,6-8 0,-7 8 0,7-2 0,-5-1 0,5-1 0,-7-1 0,7-3 0,-5 3 0,5-5 0,0 6 0,-5-4 0,5 4 0,-7-6 0,0 0 0,7 0 0,-6 0 0,6 0 0,-6 0 0,-1 0 0,-1 0 0,1 0 0,0 0 0,0 0 0,0 0 0,0 0 0,0 0 0,-1 0 0,1 0 0,-1 0 0,-4-6 0,4 5 0,-5-10 0,7 10 0,-7-10 0,5 10 0,-10-10 0,10 4 0,-5-5 0,1 0 0,3 0 0,-8 0 0,8 0 0,-8-1 0,3 1 0,-5 0 0,5 0 0,-3-5 0,3 3 0,-5-3 0,-25-46 0,-5-6 0,16 23 0,-16-24 0,5 7 0,25 48 0,0 4 0,0 0 0,0 0 0,0 0 0,0 0 0,0-1 0,0 1 0,0-1 0,0 1 0,0 9 0,0 13 0,0 3 0,0 7 0,0-9 0,0 0 0,0 7 0,0-5 0,0 12 0,0-5 0,6 7 0,-4-1 0,4 1 0,-6-1 0,0 1 0,0-7 0,0-2 0,5-7 0,-3 0 0,3 0 0,-5 0 0,0 0 0,0 0 0,0 0 0,0 0 0,0 7 0,0-5 0,0 5 0,0 0 0,0 2 0,5-1 0,-3-1 0,3 0 0,-5-5 0,0 17 0,0-9 0,0 11 0,0-12 0,0 5 0,5-12 0,-3 12 0,3-13 0,-5 6 0,0-7 0,0 0 0,0 1 0,0-2 0,0 1 0,5-1 0,-3 1 0,3 0 0,-5 0 0,0 0 0,6 7 0,-4-5 0,4 5 0,-6-7 0,0 0 0,0 0 0,0-1 0,5 1 0,-3 0 0,3 0 0,-5 0 0,0 0 0,0 0 0,5 0 0,-3 0 0,3 0 0,-5-2 0,0 2 0,0 0 0,0 0 0,0 0 0,0 0 0,0 0 0,0 0 0,0 0 0,0 0 0,0 0 0,0 0 0,0 0 0,0-1 0,-5-5 0,0-2 0,-7 2 0,1 0 0,-1 7 0,-1-7 0,1 5 0,0-10 0,0 10 0,0-10 0,5 10 0,-3-10 0,5 5 0,-6-6 0,-7 0 0,5 0 0,-13 0 0,5 0 0,-7 0 0,7 0 0,-5 0 0,5 0 0,0 0 0,2 0 0,7 0 0,1 0 0,0 0 0,-1 0 0,-6 0 0,4 0 0,-5 0 0,6 0 0,1 0 0,0 0 0,-4 0 0,3 0 0,-3 0 0,4 0 0,1 0 0,-1 0 0,1 0 0,0 0 0,-1 0 0,1 0 0,-1 0 0,0 0 0,1 0 0,0 0 0,0 0 0,-1 0 0,-7 0 0,5 0 0,-5 0 0,7 0 0,0 0 0,-1 0 0,2 0 0,4 0 0,2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5.5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24575,'0'18'0,"0"5"0,0-2 0,0 6 0,0 1 0,-7 8 0,5 3 0,-5 8 0,7-9 0,-7 7 0,5-6 0,-5-1 0,0 7 0,6-6 0,-6-1 0,0 7 0,5-15 0,-5 15 0,1-15 0,4 6 0,-4-8 0,6-1 0,0 1 0,0-7 0,0 5 0,0-6 0,-6 8 0,4-1 0,-4-6 0,6 5 0,0-5 0,0 6 0,0-6 0,0 5 0,0-5 0,0 6 0,0 1 0,0 0 0,0-1 0,0 1 0,0-7 0,-6 5 0,4-13 0,-4 6 0,6 13 0,0-9 0,0 17 0,-6-12 0,4-7 0,-4 5 0,6-13 0,0 6 0,0-7 0,-6 0 0,5 0 0,-4 0 0,5 0 0,0-1 0,0 1 0,0 0 0,0 0 0,0 0 0,0 0 0,0 1 0,0-1 0,0-1 0,0 1 0,0-1 0,-6 1 0,5 0 0,-5 7 0,6-5 0,0 5 0,0-7 0,0 0 0,-5-5 0,4 3 0,-5-4 0,6 5 0,0 0 0,0 1 0,0 0 0,0-6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7.0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0 559 24575,'23'-13'0,"3"-2"0,-4-7 0,6 2 0,8-2 0,-12-8 0,11-2 0,-4 1 0,-1 4 0,6 5 0,-8 0 0,-7 3 0,5-1 0,-6 5 0,8-5 0,-7 7 0,5-1 0,-13 2 0,13-2 0,-12 1 0,12-7 0,-5 6 0,6-6 0,1-1 0,0 6 0,-1-5 0,-6 7 0,5-1 0,-12 1 0,5 6 0,-7 1 0,-6 6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49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24575,'17'0'0,"6"0"0,-2 0 0,15 7 0,-6 1 0,0 13 0,-4-12 0,4 10 0,0-5 0,6 3 0,-8 9 0,0-11 0,-1 11 0,-6-11 0,5 11 0,-5-12 0,6 6 0,1 0 0,-7-5 0,-2 4 0,-1-7 0,-4 1 0,12 0 0,-12 0 0,5-1 0,0 1 0,-5-1 0,5 1 0,0 0 0,-6-1 0,6 1 0,-7-1 0,1 0 0,-1-5 0,0 4 0,0-10 0,-6 10 0,5-10 0,-5 9 0,6-9 0,0 10 0,0-5 0,0 6 0,0 0 0,0 0 0,0 1 0,0-7 0,0 0 0,-5-1 0,-2 1 0,0 6 0,2-1 0,5-5 0,0 5 0,0-4 0,0 0 0,0-2 0,-5 0 0,3-3 0,-8 8 0,8-4 0,-3 0 0,5 5 0,-6-5 0,5 1 0,-10-2 0,5-5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39:5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620 15 24575,'-18'0'0,"1"0"0,5 0 0,-7 0 0,-1 0 0,0 0 0,-5 0 0,11 0 0,-12 0 0,5 0 0,0 0 0,-5 0 0,5 0 0,0 0 0,-5 0 0,12 0 0,-12 0 0,12 0 0,-5 0 0,7 0 0,0 5 0,0-4 0,-8 11 0,6-11 0,-5 5 0,12 0 0,-3-5 0,3 4 0,0 1 0,-4-5 0,10 9 0,-9-9 0,8 9 0,-2-4 0,4 5 0,0 0 0,0-1 0,0 1 0,0 0 0,0 7 0,0-4 0,-7 12 0,6-12 0,-5 12 0,0-12 0,5 5 0,-5-7 0,6-1 0,0 0 0,0 1 0,0-1 0,0 1 0,0 0 0,0 0 0,0 0 0,6 1 0,-5-1 0,10 0 0,-5 0 0,1 0 0,4 0 0,-4 0 0,5 0 0,0 0 0,0-5 0,0 3 0,0-3 0,0 5 0,0 0 0,0-5 0,7 4 0,-5-4 0,12 1 0,-13 2 0,6-8 0,-7 8 0,7-2 0,-5-1 0,5-1 0,-7-1 0,7-3 0,-5 3 0,5-5 0,0 6 0,-5-4 0,5 4 0,-7-6 0,0 0 0,7 0 0,-6 0 0,6 0 0,-6 0 0,-1 0 0,-1 0 0,1 0 0,0 0 0,0 0 0,0 0 0,0 0 0,0 0 0,-1 0 0,1 0 0,-1 0 0,-4-6 0,4 5 0,-5-10 0,7 10 0,-7-10 0,5 10 0,-10-10 0,10 4 0,-5-5 0,1 0 0,3 0 0,-8 0 0,8 0 0,-8-1 0,3 1 0,-5 0 0,5 0 0,-3-5 0,3 3 0,-5-3 0,-25-46 0,-5-6 0,16 23 0,-16-24 0,5 7 0,25 48 0,0 4 0,0 0 0,0 0 0,0 0 0,0 0 0,0-1 0,0 1 0,0-1 0,0 1 0,0 9 0,0 13 0,0 3 0,0 7 0,0-9 0,0 0 0,0 7 0,0-5 0,0 12 0,0-5 0,6 7 0,-4-1 0,4 1 0,-6-1 0,0 1 0,0-7 0,0-2 0,5-7 0,-3 0 0,3 0 0,-5 0 0,0 0 0,0 0 0,0 0 0,0 0 0,0 7 0,0-5 0,0 5 0,0 0 0,0 2 0,5-1 0,-3-1 0,3 0 0,-5-5 0,0 17 0,0-9 0,0 11 0,0-12 0,0 5 0,5-12 0,-3 12 0,3-13 0,-5 6 0,0-7 0,0 0 0,0 1 0,0-2 0,0 1 0,5-1 0,-3 1 0,3 0 0,-5 0 0,0 0 0,6 7 0,-4-5 0,4 5 0,-6-7 0,0 0 0,0 0 0,0-1 0,5 1 0,-3 0 0,3 0 0,-5 0 0,0 0 0,0 0 0,5 0 0,-3 0 0,3 0 0,-5-2 0,0 2 0,0 0 0,0 0 0,0 0 0,0 0 0,0 0 0,0 0 0,0 0 0,0 0 0,0 0 0,0 0 0,0 0 0,0-1 0,-5-5 0,0-2 0,-7 2 0,1 0 0,-1 7 0,-1-7 0,1 5 0,0-10 0,0 10 0,0-10 0,5 10 0,-3-10 0,5 5 0,-6-6 0,-7 0 0,5 0 0,-13 0 0,5 0 0,-7 0 0,7 0 0,-5 0 0,5 0 0,0 0 0,2 0 0,7 0 0,1 0 0,0 0 0,-1 0 0,-6 0 0,4 0 0,-5 0 0,6 0 0,1 0 0,0 0 0,-4 0 0,3 0 0,-3 0 0,4 0 0,1 0 0,-1 0 0,1 0 0,0 0 0,-1 0 0,1 0 0,-1 0 0,0 0 0,1 0 0,0 0 0,0 0 0,-1 0 0,-7 0 0,5 0 0,-5 0 0,7 0 0,0 0 0,-1 0 0,2 0 0,4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07.9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90 0 24575,'-3'83'0,"1"1"0,-1-1 0,0 0 0,1 1 0,0 5 0,1 1 0,-1-9 0,0-22 0,-4-10 0,6-36 0,-6 6 0,5 0 0,-5-5 0,6 12 0,0-12 0,0 5 0,0-7 0,-5 0 0,4 0 0,-5 0 0,6-1 0,0 0 0,0 0 0,0 0 0,-6 8 0,4 2 0,-4 7 0,6-1 0,0 1 0,0-7 0,0-2 0,0-7 0,0 0 0,0 0 0,0-1 0,0 0 0,0 0 0,-5 1 0,3 7 0,-3 1 0,5 8 0,0-7 0,0-2 0,-5-7 0,3 0 0,-3 0 0,5 0 0,0-1 0,0-4 0,0-3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11.3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483 13 24575,'-18'0'0,"2"0"0,-3 0 0,5 6 0,-13 1 0,13 12 0,-6-4 0,7 4 0,0 0 0,-6 2 0,4-1 0,-4 6 0,6-12 0,0 5 0,6-7 0,-4 0 0,10 0 0,-4 0 0,5-1 0,-5 1 0,-2 0 0,-6 6 0,6-4 0,-5 12 0,4-6 0,0 1 0,-3-2 0,9-7 0,-8 0 0,8 0 0,-3 0 0,5 0 0,-5-1 0,3 1 0,-9 6 0,10 12 0,-12 0 0,12 15 0,-12-16 0,5 8 0,1-1 0,-6-6 0,5 6 0,1-9 0,-6 1 0,12-7 0,-12 5 0,12-13 0,-6 6 0,7-7 0,-5 0 0,4 0 0,-5 0 0,6 0 0,0-1 0,0 0 0,0 0 0,0 1 0,0 7 0,0-6 0,0 13 0,6-5 0,1 0 0,6-2 0,-6-7 0,4 0 0,-10 0 0,4 0 0,1-5 0,-5 3 0,10-4 0,-5 5 0,6 2 0,0-1 0,1 7 0,-1-6 0,1 6 0,0 0 0,-1-5 0,1 5 0,-1-7 0,0 0 0,0 0 0,0 0 0,-5 0 0,4-5 0,-5 4 0,1-5 0,4 1 0,-5 4 0,6-5 0,1 1 0,-7 4 0,5-5 0,-4 1 0,5 4 0,0-10 0,0 10 0,0-10 0,0 9 0,0-8 0,0 8 0,0-8 0,0 8 0,5-8 0,-3 3 0,3-5 0,-5 0 0,0 0 0,0 0 0,0 0 0,0 0 0,0 0 0,-1 0 0,1 0 0,0 0 0,0 0 0,0 0 0,0-5 0,0-2 0,1 0 0,-1-4 0,0 4 0,0-5 0,0 0 0,0 0 0,-6 0 0,5-1 0,-3-6 0,4 5 0,1-5 0,-1 7 0,1-7 0,-1 5 0,-5-5 0,4 6 0,-4 1 0,5 0 0,1-7 0,0-2 0,0-7 0,1 0 0,0 1 0,-6-1 0,9-5 0,-8 3 0,4-3 0,-1 12 0,-11-5 0,10 12 0,-10-12 0,5 5 0,0-7 0,-5 8 0,5-15 0,-6 12 0,0-13 0,6 8 0,-4-8 0,4 13 0,-6-12 0,0 14 0,0-12 0,0 4 0,0 2 0,0 1 0,0 12 0,0-12 0,0 12 0,0-12 0,0 6 0,0-1 0,0-5 0,0 12 0,0-6 0,-6 1 0,4 5 0,-10-12 0,4 5 0,0 0 0,-4-5 0,5 12 0,-6-17 0,1 16 0,5-10 0,-4 13 0,10 0 0,-10-1 0,10 1 0,-10 5 0,10-3 0,-5 3 0,1-5 0,-2 5 0,0-4 0,-4 10 0,10-10 0,-10 9 0,4-3 0,-5 5 0,0 0 0,0-6 0,0 5 0,0-4 0,0 5 0,1-5 0,0 4 0,1-4 0,-1 5 0,5 0 0,1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15.4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283 87 24575,'-13'21'0,"-7"8"0,5-14 0,1 6 0,2 5 0,5-13 0,-7 13 0,2-12 0,4 5 0,-3 0 0,3 2 0,0-1 0,-4 6 0,10-12 0,-10 12 0,5-12 0,-1 12 0,-3-13 0,10 13 0,-10-12 0,10 12 0,-5-12 0,0 12 0,4-6 0,-4 1 0,0 5 0,4-12 0,-10 12 0,10-13 0,-4 13 0,6-12 0,-6 12 0,4-5 0,-4-1 0,6 6 0,0-12 0,0 5 0,-6 0 0,4-5 0,-4 5 0,6-7 0,0 7 0,0-6 0,0 6 0,0 6 0,0-3 0,0 4 0,0 0 0,0-13 0,0 13 0,0-5 0,0 0 0,0 5 0,0-12 0,0 11 0,0-11 0,6 12 0,-4-12 0,10 12 0,-10-13 0,9 6 0,-10-7 0,10 0 0,-10 0 0,11 7 0,-11-5 0,11 10 0,-5-16 0,-1 9 0,5-11 0,-4 1 0,-1 4 0,5-10 0,-4 10 0,5-10 0,-6 10 0,5-10 0,-4 10 0,5-10 0,-5 10 0,3-10 0,-3 4 0,5 1 0,0-5 0,0 4 0,0 1 0,5-5 0,-3 4 0,-2 1 0,-2-5 0,-3 4 0,5-5 0,0 0 0,0 0 0,0 0 0,0 0 0,0 0 0,0 0 0,0 0 0,1 0 0,-1 0 0,0 0 0,0 0 0,0 0 0,0 0 0,-1 0 0,1 0 0,-1 0 0,0 0 0,1 0 0,1 0 0,-1 0 0,0 0 0,0 0 0,0 0 0,0 0 0,0 0 0,0 0 0,0 0 0,0 0 0,0-5 0,0-2 0,0 1 0,-6-5 0,5 4 0,-3-12 0,4 5 0,1-5 0,-1 6 0,1-6 0,-6 5 0,4-5 0,-4 0 0,0 5 0,6-12 0,-12 5 0,11-6 0,-10-1 0,11-9 0,-11 7 0,5-6 0,-1 8 0,-5-5 0,5 11 0,-6-10 0,0 18 0,0-12 0,0 5 0,0 0 0,0-5 0,0 5 0,0-7 0,0 1 0,0-1 0,0 0 0,0 0 0,0 7 0,0-5 0,0 6 0,0-1 0,0-5 0,0 12 0,0-25 0,0 22 0,0-21 0,0 17 0,0 0 0,0-5 0,0 12 0,0-5 0,0 7 0,0-1 0,0 1 0,0 0 0,0 0 0,0 0 0,0-1 0,0-6 0,0 5 0,-5-5 0,4 7 0,-11-7 0,5-1 0,-1-7 0,-2 7 0,8 1 0,-9 7 0,4 0 0,1 0 0,-5-1 0,9 1 0,-8 0 0,3 0 0,0-1 0,-4 7 0,10-5 0,-10 4 0,4 0 0,-4-3 0,-2 9 0,7-10 0,-5 10 0,5-10 0,-7 10 0,1-10 0,0 10 0,0-10 0,1 10 0,0-5 0,0 6 0,-1 0 0,1 0 0,-1 0 0,-1 0 0,1 0 0,1 0 0,-1 0 0,1 0 0,-1 0 0,1 0 0,0 0 0,0 0 0,-1 0 0,1 0 0,-1 0 0,1 0 0,1 5 0,4-4 0,1 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33.4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1 444 24575,'5'-11'0,"2"-1"0,12-1 0,-5 1 0,5-1 0,0 0 0,-6 0 0,6 0 0,0 0 0,2 0 0,1-7 0,4 5 0,-12-5 0,12 6 0,-5 1 0,0-7 0,5 5 0,-4-6 0,5 7 0,-6 1 0,5-1 0,-12 2 0,5-1 0,-7 6 0,0 2 0,-1 0 0,1 3 0,0-8 0,0 3 0,0 0 0,0-3 0,0 8 0,0-3 0,0-1 0,0 5 0,0-9 0,-1 8 0,0-2 0,1 4 0,0 0 0,15 0 0,-4 0 0,22-7 0,-6 5 0,-1-5 0,7 7 0,-7 0 0,1-6 0,-10 4 0,-3-4 0,-12 6 0,5 0 0,-7 0 0,0 0 0,-1 0 0,1 0 0,-1 0 0,1 0 0,0 0 0,0 0 0,0 0 0,0 0 0,7 0 0,-5 0 0,11 0 0,-4 0 0,0 0 0,5 0 0,-5 0 0,-1 0 0,6 0 0,-12 0 0,5 0 0,-7 0 0,0 0 0,0 0 0,-1 0 0,0 0 0,1 0 0,-1 0 0,1 0 0,16 0 0,-6 0 0,23 0 0,-15 6 0,6-5 0,-8 12 0,0-6 0,-8 1 0,-1-2 0,-6-6 0,-1 6 0,0-5 0,-1 4 0,-5 0 0,4 1 0,-4 6 0,6-6 0,0 5 0,7-4 0,2 6 0,6 1 0,-6-1 0,5 0 0,-12 0 0,5-6 0,-7 4 0,0-10 0,-1 5 0,-4-1 0,-2 1 0,-5 5 0,5 0 0,2 1 0,5 0 0,0 0 0,0 0 0,0 0 0,0 0 0,1 7 0,-1-5 0,1 5 0,-1-7 0,0 0 0,0 0 0,0-6 0,-5 5 0,3-10 0,-9 9 0,4-4 0,1 6 0,0-1 0,1 1 0,4 0 0,-5 0 0,7 7 0,-6-5 0,5 5 0,-11-7 0,4 0 0,1-6 0,-5 4 0,4-4 0,0 5 0,-3 0 0,8 1 0,-9 0 0,10 0 0,-10 0 0,5 0 0,-1 0 0,-4-1 0,4 0 0,-5-1 0,0 1 0,0 0 0,0 0 0,0 0 0,5-5 0,-4 4 0,9-9 0,-9 10 0,10-4 0,-10 5 0,5 0 0,-1-6 0,-4 5 0,5-5 0,-1 1 0,-4-2 0,5-5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2.1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286 122 24575,'-6'11'0,"5"0"0,-4 1 0,-1-1 0,5 1 0,-5 0 0,6 0 0,0-1 0,0 0 0,0 0 0,0 1 0,0 0 0,0 0 0,0 0 0,0 0 0,0 0 0,6 0 0,-5 0 0,10 0 0,-4 0 0,5 0 0,-6 0 0,5 0 0,-4 0 0,5 0 0,0 0 0,-1 0 0,1-5 0,0-2 0,-5 0 0,3-4 0,-3 5 0,5-6 0,0 5 0,0-4 0,0 5 0,0-6 0,0 0 0,7 0 0,2 0 0,0 0 0,5 0 0,-12 0 0,5 0 0,-7 0 0,0 0 0,0 0 0,-1 0 0,0 0 0,0 0 0,-5-5 0,-1-2 0,-5-4 0,0-7 0,0 4 0,0-5 0,0 0 0,0 5 0,0-12 0,-6 12 0,-1-5 0,-6 0 0,1 5 0,-1-5 0,1 7 0,-7-1 0,10 0 0,-9 0 0,12 7 0,-6-5 0,-1 9 0,1-8 0,0 8 0,0-9 0,-8 10 0,7-10 0,-7 10 0,8-5 0,0 1 0,0 3 0,0-3 0,-1 5 0,1 0 0,0 0 0,0 0 0,0 0 0,-1 0 0,-6 0 0,0 0 0,-9 0 0,9 0 0,-7 0 0,12 0 0,-5 0 0,7 0 0,-1 0 0,1 0 0,0 0 0,0 5 0,0 2 0,1-1 0,4 5 0,3-5 0,4 5 0,0 0 0,0 1 0,0 0 0,0 7 0,0-5 0,0 11 0,0-4 0,0 0 0,0 5 0,0-13 0,0 6 0,0-7 0,0 1 0,0-2 0,5-4 0,2 3 0,12-9 0,1 4 0,8 2 0,-7-6 0,5 5 0,-6-6 0,1 0 0,-2 0 0,-7 0 0,0 0 0,0 0 0,-1-4 0,-4-3 0,-3-11 0,2 4 0,-5-12 0,4 12 0,-5-6 0,7 1 0,-6 5 0,5-5 0,-6 7 0,0 0 0,0 0 0,0-1 0,0-6 0,0 5 0,0-5 0,-5 7 0,-1 0 0,-13 0 0,5 5 0,-12-6 0,5 12 0,-7-12 0,0 12 0,1-6 0,6 7 0,-5 0 0,5 0 0,0 0 0,2 0 0,6 0 0,1 0 0,1 0 0,4 5 0,2 2 0,0 4 0,3 8 0,-3-5 0,-1 11 0,4-11 0,-4 5 0,6-7 0,0 0 0,0 0 0,0 0 0,0-1 0,0 1 0,0-1 0,0 8 0,5-5 0,9 6 0,6-7 0,8 0 0,0 1 0,-1 0 0,1 0 0,0-6 0,-8-2 0,6 0 0,-12-5 0,12 6 0,-5-7 0,-1 0 0,6 0 0,-5 0 0,7 0 0,-1 0 0,1 0 0,-1 0 0,1 0 0,0 0 0,-1 0 0,1-7 0,-7 0 0,-2-6 0,-7 1 0,0 0 0,0 5 0,0-4 0,-5 4 0,-2-10 0,-5 3 0,0-3 0,0-2 0,0-2 0,0-7 0,0 7 0,0-5 0,0 5 0,0 0 0,0 2 0,0 0 0,0 5 0,0-5 0,-6 0 0,-8 4 0,-1-4 0,-11 5 0,12 2 0,-12 4 0,12-3 0,-12 10 0,5-5 0,-7 6 0,0 0 0,1 0 0,-7 0 0,12 0 0,-3 0 0,13 0 0,0 0 0,0 0 0,0 6 0,0 1 0,-2 11 0,8-4 0,-7 12 0,5-5 0,1 6 0,0 1 0,0 8 0,6-6 0,-6 6 0,7-9 0,0 13 0,0-9 0,0 2 0,0-7 0,0-13 0,0 6 0,5-7 0,2 0 0,5 0 0,0 0 0,6 1 0,3-6 0,7-1 0,-7 0 0,4-5 0,-4 4 0,6-5 0,-6 0 0,5 0 0,-6 0 0,6 0 0,-5 0 0,-4 0 0,-5 0 0,0 0 0,-6-5 0,-1-1 0,-5-13 0,0-1 0,0-17 0,-5 14 0,-3-20 0,-6 20 0,-1-14 0,-5 9 0,6 7 0,-6-5 0,0 12 0,5-13 0,-12 12 0,6 1 0,-7 1 0,0 12 0,7-11 0,-5 11 0,5-5 0,-6 6 0,6 0 0,-5 0 0,5 0 0,0 0 0,-5 0 0,5 0 0,0 0 0,-4 0 0,12 0 0,1 5 0,6 1 0,6 0 0,0-2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6.697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373 119 24575,'0'24'0,"0"0"0,-8 12 0,1-13 0,-7 12 0,1-14 0,5-1 0,-4-1 0,11-7 0,-5 0 0,6 0 0,0-1 0,0 0 0,0 0 0,0 1 0,0 1 0,0-1 0,0 0 0,0 0 0,0 0 0,0 0 0,0 0 0,0-1 0,0 1 0,0-1 0,6 1 0,0 0 0,6 0 0,0 0 0,0 0 0,7-5 0,2 4 0,0-9 0,5 4 0,-6-6 0,1 0 0,5 0 0,-12 0 0,5 0 0,-7 0 0,0 0 0,0 0 0,0 0 0,-5-10 0,-2 2 0,-5-15 0,0 2 0,0 1 0,0-7 0,0 7 0,0-1 0,0-5 0,0 12 0,0-6 0,0 8 0,0 0 0,0 0 0,0 0 0,0-1 0,0 1 0,0 0 0,0 0 0,0 0 0,0-8 0,0 7 0,-5-7 0,-2 8 0,-6 0 0,-6-1 0,-2-6 0,1 4 0,-7 1 0,7 2 0,-1 5 0,-5 0 0,12-4 0,-5 10 0,-1-11 0,6 10 0,-5-4 0,0 0 0,5 4 0,-5-4 0,-5 6 0,9 0 0,-10 0 0,13 0 0,0 0 0,0 0 0,0 0 0,-1 0 0,1 0 0,0 0 0,0 0 0,0 0 0,0 0 0,0 6 0,0-5 0,5 10 0,-4-5 0,4 6 0,-5 0 0,0 0 0,6 0 0,-5-6 0,10 3 0,-5-3 0,6 5 0,0 1 0,0 0 0,0 0 0,0 7 0,0 2 0,0 6 0,0-6 0,0 5 0,0-6 0,6 1 0,-5 5 0,10-12 0,-10 5 0,10-7 0,-10 0 0,10 0 0,-10 0 0,10 0 0,-5 0 0,6 0 0,0-6 0,-5 5 0,4-10 0,-5 10 0,6-10 0,0 10 0,0-9 0,1 3 0,-1 0 0,0-3 0,0 3 0,7 1 0,-6-4 0,13 4 0,-12-6 0,12 0 0,-5 0 0,6 0 0,-6 0 0,5 0 0,-5 0 0,-1 0 0,6 0 0,-7 0 0,2 0 0,3 0 0,-10 0 0,5 0 0,-7 0 0,0 0 0,0 0 0,-5-5 0,3-1 0,-9-5 0,4-1 0,-5 1 0,0-9 0,0 0 0,0-8 0,0-9 0,0 7 0,0-6 0,0 8 0,0 0 0,0 0 0,-6 7 0,0 2 0,-7 7 0,0-7 0,1 10 0,-1-8 0,1 10 0,5-5 0,-4-1 0,4 7 0,-5-5 0,0 9 0,0-8 0,0 3 0,-1 0 0,1-4 0,0 10 0,0-5 0,-7 0 0,5 5 0,-6-11 0,8 11 0,1-5 0,-1 6 0,1 0 0,-1 0 0,0 0 0,0 0 0,0 0 0,0 0 0,0 0 0,0 0 0,0 0 0,0 0 0,0 5 0,1 1 0,4 5 0,3 0 0,4 1 0,0 0 0,0 7 0,0 2 0,0 15 0,0-13 0,0 11 0,0-20 0,0 5 0,0-7 0,0 0 0,0 0 0,0 0 0,0 0 0,0-1 0,0 1 0,0-1 0,0 2 0,0-1 0,5 0 0,2 0 0,5-6 0,0 5 0,0-10 0,7 5 0,-6-1 0,6-4 0,-7 5 0,1-6 0,-1 0 0,0 0 0,0 0 0,0 0 0,0 0 0,0 0 0,0 0 0,0 0 0,-1 0 0,1 0 0,0 0 0,-6-6 0,-1 0 0,-5-6 0,0 1 0,0-1 0,0-7 0,0 5 0,0-5 0,0 7 0,0-7 0,0 5 0,0-5 0,0 6 0,0-6 0,-5 5 0,3-5 0,-8 7 0,3 0 0,0-1 0,-4 7 0,4-5 0,-5 4 0,0 0 0,0-4 0,-1 10 0,1-4 0,5-1 0,-4 5 0,5-5 0,-7 6 0,2 0 0,-1 0 0,1 0 0,0 0 0,-1 0 0,0 0 0,0 6 0,-8 1 0,7 5 0,-7 1 0,8-1 0,-1 7 0,1-5 0,-1 5 0,6 0 0,1-5 0,6 5 0,0-7 0,0 0 0,0 0 0,0 0 0,0 0 0,0 7 0,0-5 0,13 11 0,2-11 0,13 5 0,-1-5 0,1 0 0,-7-6 0,5-2 0,-6-6 0,8 0 0,-7 0 0,-2 0 0,-7 0 0,7 0 0,-6 0 0,6-6 0,-7-1 0,1-12 0,0-2 0,-5-6 0,-2-1 0,-6-5 0,0 3 0,0-3 0,0 13 0,0-7 0,0 14 0,0-7 0,0 8 0,0 0 0,0 0 0,0 0 0,-5 0 0,-2 5 0,-5-3 0,0 3 0,-7-6 0,5 6 0,-13-6 0,14 6 0,-14-6 0,7 6 0,-1-5 0,-5 4 0,12 1 0,-12 1 0,12 1 0,-6 3 0,8-8 0,0 8 0,6-8 0,1 9 0,5-4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49.595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422 112 24575,'-22'0'0,"5"6"0,-1 0 0,6 7 0,0-1 0,-1 0 0,7 0 0,-5-1 0,10 1 0,-4-1 0,5 0 0,0 1 0,0 0 0,0 0 0,0 0 0,0 0 0,0 0 0,0-1 0,0 0 0,5 1 0,2-1 0,12 2 0,1 0 0,1 0 0,5 0 0,-5 0 0,0-5 0,-3-2 0,-5-6 0,-1 0 0,7 0 0,-6 0 0,6 0 0,-7 0 0,0 0 0,0 0 0,1 0 0,-1 0 0,0 0 0,0-5 0,0-2 0,-6-5 0,5-1 0,-10 1 0,10 0 0,-10 0 0,5-7 0,-1 5 0,-4-12 0,11 5 0,-11-7 0,12 0 0,-12 1 0,5 6 0,0-5 0,-4 12 0,4-5 0,-6 6 0,0 1 0,0 0 0,0 1 0,0 0 0,-5 5 0,-9-5 0,0 9 0,-5-4 0,0 0 0,5 4 0,-12-4 0,12 6 0,-5 0 0,7 0 0,1 0 0,-1 0 0,-6 0 0,-3 0 0,-7 0 0,0 0 0,-8 0 0,6 0 0,-7 0 0,9 0 0,1 0 0,6 0 0,-5 0 0,12 0 0,-6 0 0,8 0 0,0 0 0,5 5 0,-4-3 0,5 3 0,-1 0 0,1 2 0,1-1 0,-2 4 0,-5-4 0,1 6 0,-3 7 0,2-5 0,-2 12 0,2-13 0,-2 13 0,2-12 0,4 5 0,-3-7 0,10 0 0,-10 0 0,10 0 0,-5 0 0,6-1 0,0 1 0,0 0 0,0 0 0,0 0 0,0 0 0,0 7 0,6 2 0,1-1 0,7 6 0,-2-12 0,1 5 0,-1-7 0,-5 0 0,4 0 0,-5 0 0,1 0 0,3 0 0,-9-1 0,10-5 0,-5-1 0,6 1 0,0-5 0,0 4 0,0-5 0,0 0 0,0 0 0,7 0 0,-5 0 0,5 0 0,-8 0 0,2 0 0,-1 0 0,0 0 0,0 0 0,7 0 0,-6 0 0,13-12 0,-12 3 0,12-17 0,-12 12 0,6-12 0,-7 5 0,0 0 0,0-5 0,0 12 0,0-12 0,-1 12 0,-4-5 0,-3 7 0,1 6 0,-5-5 0,4 5 0,-5-6 0,0 0 0,0 0 0,0 0 0,0-8 0,-5 6 0,-2-5 0,-5 7 0,0 0 0,-8-1 0,6 0 0,-5 6 0,7-4 0,0 10 0,0-5 0,0 6 0,0 0 0,6 0 0,1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3:57.320"/>
    </inkml:context>
    <inkml:brush xml:id="br0">
      <inkml:brushProperty name="width" value="0.1" units="cm"/>
      <inkml:brushProperty name="height" value="0.1" units="cm"/>
      <inkml:brushProperty name="color" value="#0089EB"/>
    </inkml:brush>
  </inkml:definitions>
  <inkml:trace contextRef="#ctx0" brushRef="#br0">229 599 24575,'22'-5'0,"2"3"0,2-9 0,-5 4 0,5-7 0,-6 1 0,8-1 0,0 0 0,-1 0 0,1 0 0,0 0 0,8-8 0,-6 6 0,6-6 0,-8 8 0,-1 0 0,1 0 0,8-7 0,-6 5 0,6-6 0,-8 8 0,0 0 0,-1 0 0,-6 1 0,5-1 0,-12 1 0,12 0 0,-13 0 0,6 6 0,-7-4 0,-6 5 0,4 0 0,-9-4 0,9 9 0,-3-10 0,5 4 0,0-5 0,0 0 0,0 0 0,0 0 0,0 5 0,7-5 0,-5 5 0,5 0 0,-7 1 0,0 1 0,0 3 0,0-3 0,0 0 0,0 3 0,7-3 0,-6 5 0,6 0 0,-7 0 0,1 0 0,-1 0 0,0 0 0,0 0 0,0 0 0,0 0 0,0 0 0,7 0 0,-5 0 0,5 0 0,-7 0 0,12 0 0,-9 0 0,16 0 0,-10 0 0,0 0 0,5 0 0,-13 0 0,13 0 0,-5 0 0,0 0 0,5 0 0,-13 0 0,6 0 0,0 6 0,-5-5 0,5 11 0,-7-5 0,0-1 0,0 5 0,0-4 0,6 5 0,-5 0 0,5-5 0,-6 3 0,0-3 0,0 0 0,0 3 0,0-3 0,0 5 0,0 0 0,0 0 0,0 0 0,0-5 0,-5 3 0,3-3 0,-3 0 0,0 4 0,3-10 0,-3 10 0,0-5 0,9 12 0,-8-5 0,9 4 0,-5-10 0,-5 4 0,4-4 0,-10 5 0,10 0 0,-5-1 0,1 1 0,3 0 0,-9 0 0,10 0 0,-10 0 0,10 0 0,-10 0 0,10 0 0,-10 0 0,10 0 0,-4 0 0,-1 0 0,5 0 0,-4 0 0,-1 0 0,6 7 0,-11-5 0,11 5 0,-11-7 0,10 0 0,-10 0 0,5 0 0,-2-6 0,-2-5 0,-3-8 0,0-11 0,-16 4 0,7-12 0,-16 4 0,3-15 0,-6 7 0,0-6 0,1 8 0,0 0 0,1 0 0,-1 1 0,0-1 0,0 6 0,0-4 0,-8 3 0,6 0 0,-6-4 0,8 11 0,-21-18 0,16 17 0,-16-11 0,13 13 0,6 1 0,-7-1 0,1 7 0,-3-5 0,0 5 0,-6-8 0,15 2 0,-6 5 0,8 3 0,0 6 0,0 0 0,1 0 0,6 0 0,-5 0 0,12 0 0,-12 0 0,12 0 0,-13 0 0,14 0 0,-14 0 0,13 0 0,-12 0 0,12 0 0,-12 0 0,-7 0 0,-6 0 0,-4 6 0,-2-4 0,16 10 0,-16-3 0,6-1 0,-8 5 0,8-5 0,3 1 0,-1 4 0,7-5 0,-15 0 0,15 4 0,-15-3 0,15 5 0,-6-6 0,-1 5 0,7-5 0,-6 7 0,-5 5 0,11-5 0,-4 4 0,8-5 0,12-2 0,-5 1 0,7-1 0,0 0 0,0 0 0,-1 0 0,1 0 0,0-5 0,5 4 0,2-5 0,-1 1 0,5 3 0,-5-4 0,6 5 0,0 1 0,0 0 0,0 0 0,0 0 0,0-1 0,0 1 0,5-5 0,2-2 0,19-5 0,6-7 0,15 5 0,0-12 0,10 5 0,3-8 0,0 0 0,8-1 0,-19 2 0,0 1 0,-19 6 0,-5 3 0,-4 0 0,0 4 0,-2-4 0,-7 6 0,-5-6 0,3 5 0,-3-10 0,4 10 0,1-10 0,0 10 0,7-11 0,-5 5 0,12-7 0,-6 1 0,8-1 0,0 0 0,-1 0 0,1 0 0,0 6 0,-8-3 0,6 3 0,-12 1 0,5 1 0,-7 0 0,0 5 0,-1-4 0,0-1 0,0 5 0,1-10 0,0 10 0,0-10 0,0 9 0,0-3 0,0 0 0,0 3 0,-10-3 0,-15 5 0,-17 7 0,-6 1 0,-19 16 0,14-7 0,-27 16 0,8-7 0,-10 9 0,0 0 0,0 0 0,10-2 0,2-7 0,11-3 0,8-9 0,10 0 0,10-1 0,6-1 0,1-5 0,0-2 0,10-9 0,16-4 0,8-4 0,19-3 0,-2-7 0,8 4 0,0-11 0,10 3 0,3 0 0,10-8 0,1 15 0,-12-6 0,-10 3 0,-4 5 0,-15 3 0,-1 1 0,-10 12 0,-7-10 0,0 10 0,0-4 0,0 5 0,-1 0 0,1 0 0,0 0 0,0 0 0,0 0 0,0-6 0,7 5 0,-6-4 0,6 5 0,-7 0 0,0 0 0,0 0 0,-10 0 0,-16 0 0,-16 0 0,-14 6 0,-14 4 0,-2 14 0,-10-4 0,-12 6 0,8 0 0,-8-6 0,12 13 0,0-14 0,10 6 0,3-9 0,9 0 0,10-2 0,8 0 0,11-1 0,7-6 0,-1-2 0,7 0 0,9-4 0,12 4 0,18-19 0,16 3 0,11-13 0,10-2 0,0 7 0,-10-13 0,8 5 0,-8 1 0,0 1 0,-3 9 0,-10 0 0,-8 1 0,-3 0 0,-9 1 0,-6 6 0,-2 2 0,-7 6 0,0-5 0,0 3 0,-1-3 0,0 5 0,1 0 0,0 0 0,7 0 0,2 0 0,6 0 0,9 0 0,-6 0 0,7 0 0,-10 0 0,1 0 0,-1 0 0,-6 0 0,5 0 0,-12 0 0,5 0 0,-7 0 0,0 0 0,-1 0 0,0 0 0,0 0 0,1 5 0,0 2 0,0 5 0,7-5 0,1 4 0,8-3 0,0 6 0,-1-7 0,1 6 0,-7-12 0,5 11 0,-13-10 0,6 4 0,0 0 0,-5-4 0,5 4 0,-7-1 0,0-3 0,0 8 0,0-8 0,0 8 0,0-8 0,0 8 0,6-3 0,-5 5 0,5-5 0,-6 4 0,0-10 0,0 10 0,-6-5 0,5 1 0,-4 4 0,5-10 0,0 10 0,0-5 0,0 1 0,0 4 0,0-5 0,0 6 0,0-5 0,0 4 0,0-5 0,0 1 0,5 9 0,-3-13 0,3 13 0,-5-9 0,7 5 0,-5 1 0,5-1 0,0 1 0,-5-1 0,11 2 0,-11-2 0,5 1 0,-7-6 0,0 4 0,0-5 0,0 1 0,-5 3 0,-2-8 0,-5 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1.82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851 0 24575,'-24'0'0,"-9"0"0,-6 0 0,1 0 0,-7 0 0,6 0 0,0 7 0,3 0 0,8 7 0,0-6 0,0 4 0,7-5 0,-5 7 0,12-2 0,-12 1 0,5 0 0,-6 7 0,-1-4 0,0 10 0,0-11 0,0 11 0,1-4 0,-1 5 0,0 1 0,7-7 0,-5 5 0,12-12 0,-6 11 0,8-11 0,-1 5 0,6-7 0,-4 0 0,10 0 0,-5 0 0,6 0 0,0 0 0,0 7 0,-5-5 0,3 12 0,-3-5 0,5 6 0,0 1 0,0-1 0,0 1 0,0 0 0,0-1 0,0 1 0,0 8 0,0-6 0,0 6 0,0 1 0,0-8 0,0 8 0,6-10 0,2 1 0,6 0 0,-1-1 0,1 1 0,6 0 0,-4-1 0,10 1 0,-5 0 0,7-1 0,-1 1 0,1-1 0,-6 1 0,4-6 0,-5 4 0,0-12 0,-1 12 0,-8-12 0,8 6 0,-7-8 0,6 1 0,0 0 0,-5-1 0,24 8 0,-21-7 0,21 7 0,-24-8 0,12-4 0,-5 3 0,-1-9 0,-1 9 0,0-9 0,-5 3 0,12-5 0,-12 5 0,5-3 0,0 3 0,-5-5 0,5 0 0,-7 6 0,0-5 0,0 4 0,0-5 0,-1 0 0,1 0 0,-1 0 0,0 0 0,1 0 0,0 0 0,0 0 0,0-5 0,-1-2 0,1-4 0,-6-1 0,4 1 0,-9-2 0,10 2 0,-4-9 0,0 6 0,4-5 0,-9 7 0,8 0 0,-8 0 0,8 5 0,-8-4 0,3 5 0,-5-6 0,6 0 0,-5 0 0,4 0 0,1 0 0,-5 0 0,10-8 0,-9 6 0,10-12 0,-10 5 0,10-6 0,-10-1 0,10 0 0,-11 0 0,11 7 0,-11-5 0,5 5 0,-6 0 0,6-5 0,-5 12 0,5-5 0,-6 0 0,0 5 0,7-12 0,-6 12 0,5-12 0,-6 7 0,0-1 0,0 2 0,0 7 0,0-1 0,0 2 0,0-1 0,0 0 0,0-1 0,0-7 0,0 5 0,0-12 0,0 12 0,0-12 0,0 5 0,0-7 0,0 0 0,0 0 0,0 7 0,0-5 0,0 12 0,-5-5 0,3 7 0,-3 0 0,5 0 0,0-1 0,-5 1 0,3 0 0,-3 0 0,-1-1 0,5-6 0,-4 5 0,-2-12 0,0 12 0,0-12 0,-5 5 0,11-7 0,-11 8 0,11-7 0,-11 7 0,10-1 0,-4-5 0,1 12 0,3-5 0,-8 7 0,9 0 0,-9 6 0,-1 1 0,0 5 0,-5 0 0,11-5 0,0 9 0,5-8 0,0 9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6.02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4690 552 24575,'-6'-11'0,"-11"-2"0,1 6 0,1-4 0,3 4 0,6 0 0,-1 2 0,1-1 0,-12-1 0,2-7 0,-11-6 0,-10 4 0,-1-12 0,-20 2 0,-2 0 0,-10-7 0,-1 5 0,1 1 0,0-7 0,-1 15 0,1-7 0,0 8 0,-1 1 0,1-1 0,0 0 0,-12 0 0,8 8 0,-8-7 0,0 7-411,-3 0 411,0-7 0,-9 15 0,21-6 0,-9 8 0,11-8 0,21 7 0,-1 1 0,-28-8 0,29 7 0,-1 2 0,-31-1 0,-3 0 0,-1 0 0,-7 0 0,7 0 0,-10 0 0,-1 0 0,11 0 0,-7 0 0,7 8 0,1 2 0,-9 9 0,21 7 0,-21-5 0,21 12 0,-9-5 0,11 7 0,1 0 0,10-1 0,16-10 0,-1 0 0,-20 13 0,23-9 0,0 1 0,-18 16 0,-1 0 0,6 6 0,-5-7 0,7 9 0,0-1 0,3-9 0,7 5 0,6-16 0,8 4 0,7-8 0,2-1 411,6 1-411,0 0 0,-1 8 0,-6 15 0,4-1 0,-5 9 0,6-12 0,0 0 0,8 1 0,-7 9 0,13-7 0,-13 7 0,13-10 0,-5 11 0,7-9 0,0 19 0,0-19 0,0 19 0,0-18 0,0 17 0,0-17 0,0 17 0,0-7 0,6-10 0,4 1 0,11 39-356,-5-37 1,3-2 355,18 31 0,8 0 0,3-5 0,-20-34 0,2 0 0,5 3 0,0-2 0,24 25 0,-21-25 0,2 0 0,26 22 0,-28-31 0,1-1 0,0-1 0,0 1 0,-1 0 0,1-2 0,35 18 0,-31-17 0,0-1 0,33 15 0,-29-22 0,1 0 0,-5-1 0,2-1 0,2-3 0,2-1 0,21 9 0,0 0 0,-16-11 0,0 0 0,23 12 0,-1-3 0,-25-14 0,-2-2 0,6 4 0,0 2 0,-6-2 0,-1 0 0,49 7 0,-48-7 0,-1 0 0,37 12 0,8-5 0,-8 6 0,12-8 0,0 0 0,-43-9 0,2 0-747,-1 1 0,4-1 747,20-4 0,1-1 0,-25 1 0,0-2 0,20-4 0,2 0 0,-8 0 0,-4 0 0,-11 0 0,2 0 0,38 0 0,-3 0 0,-7 0 0,-6-8 0,15-3 0,-8-2 0,-13 0 0,-1-2-743,5-4 1,6-3-1,-5-3 743,7-9 0,-5-3 0,-3-4 0,1-2 0,-20 11 0,2-1 0,-1-2 0,1-1 0,0-2 0,-3 2 0,11-6 0,-2 0-708,2-8 1,-1 0 707,-12 12 0,-1 0 0,2-5 0,0 0-113,-1 0 0,-1 1 113,-6 6 0,-3 0 0,-9-2 0,-2 0 925,32-20-925,-8-16 0,-1 7 1064,-26 26 1,-2-4-1065,-2-13 0,-3-4 0,-2 4 0,-3-2 380,-3-5 0,-3-2-380,-5 4 0,-2 2 0,0 11 0,-2 0 0,-2-5 0,-2 0 681,1-42-681,0 12 0,0 2 0,0 13 311,0 10-311,-8-8 0,-1 18 0,-7-7 980,-5 18-980,-5-16 288,-4 14-288,-4-17 0,-7 8 0,-2 0 0,1 8 0,-8-8 0,-3-3 0,9 8 0,-16-7 0,30 24 0,-15-3 0,15 3 0,-15-4 0,6 3 0,-8 4 0,9-3 0,-8 11 0,8-4 0,-1 6 0,-6-1 0,6 8 0,1-5 0,-7-3 0,6 0 0,-29-14 0,5 11 0,-8-4 0,3 6 0,18-6 0,-7 5 0,9-5 0,1 14 0,8-4 0,-6 4 0,15 1 0,-6-5 0,8 12 0,0-6 0,7 7 0,2 0 0,7 0 0,0 0 0,0 0 0,5 0 0,2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58.91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24575,'25'21'0,"0"-4"0,13 21 0,-8-10 0,6 2 0,0-1 0,-13-8 0,12 7 0,-14-14 0,6 12 0,1-4 0,-7-2 0,4 6 0,-4-5 0,7 0 0,-1 6 0,-6-13 0,5 12 0,-12-12 0,5 5 0,-7-7 0,0 0 0,0 0 0,-1-6 0,-4 4 0,-2-3 0,-5 3 0,5-3 0,-4 2 0,8-7 0,-7 8 0,2-9 0,-4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0.5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510 1 24575,'-5'0'0,"-9"9"0,-7 11 0,-8 17 0,-11 4 0,6 6 0,-16 5 0,7-2 0,-10 3 0,11-11 0,2 5 0,11-17 0,0 0 0,1-4 0,13-11 0,-3 4 0,11-7 0,0 0 0,2-1 0,5 1 0,0-6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2.113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 1 24575,'31'21'0,"10"7"0,13 25 0,-1-9 0,10 8 0,-24-19 0,8 7 0,-17-12 0,0 1 0,-4-7 0,-11-3 0,4-6 0,-7-1 0,0 0 0,0 0 0,0 0 0,1 7 0,-1-5 0,8 11 0,-6-4 0,5 0 0,1 5 0,-5-6 0,4 1 0,-5 5 0,-2-12 0,8 12 0,-6-5 0,5-1 0,-5 6 0,5-11 0,-4 11 0,5-12 0,-8 5 0,0-7 0,1 0 0,-7 0 0,0-5 0,-6-1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04.645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708 0 24575,'-18'13'0,"5"-5"0,-22 20 0,10 1 0,-13 12 0,-1-8 0,8 2 0,-6-13 0,9 6 0,8-8 0,0-1 0,8-7 0,0 0 0,5 0 0,-4 0 0,10 0 0,-5-1 0,1-5 0,4 4 0,-5-4 0,1 0 0,3 4 0,-8-9 0,9 9 0,-10-4 0,5 6 0,-14 1 0,0 6 0,-2 2 0,-4 1 0,10 4 0,-3-12 0,6 5 0,6-7 0,-4 1 0,5-7 0,-1 4 0,3-4 0,-1 0 0,3 3 0,-3-3 0,1 0 0,-2 3 0,0-3 0,1 5 0,0-6 0,4 5 0,-4-4 0,0-1 0,4 6 0,-5-5 0,1 0 0,3 4 0,-8-8 0,3 8 0,0-4 0,-3 0 0,4-1 0,-1 0 0,-2-3 0,3 8 0,0-9 0,1 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8.476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8676 0 24575,'-16'37'0,"-14"18"0,-18 30-1708,0 0 1708,20-38 0,0 0 0,-20 38 0,0 0 0,4-13 553,19-24-553,4-18 282,8-11-282,6-7 0,-4-6 0,10-5 873,-5-7-873,6-5 0,0 0 0,-4 5 0,-3 1 0,-17 5 0,-42 0 0,10 0 0,-8 0-1385,-6 0 0,-8-1 0,-2 2 1385,-7 6 0,-4 3 0,-5 0-1082,19-3 1,-4 0-1,-3 0 1,0 2 0,0 0 1081,0 3 0,-1 1 0,1 1 0,-3 0 0,-2 0-603,4-2 0,-2 0 0,-3 0 1,0 0-1,0 0 0,1 1 603,-2 2 0,0 0 0,0 1 0,0 0 0,2-1 0,3-1-484,-5-1 0,4-2 1,0 0-1,0 0 1,-4 2 483,4 0 0,-4 2 0,-1 1 0,1-1 0,1 0 0,5-2-197,-15 1 0,6-2 1,0 0-1,-5 1 197,18-1 0,-4 0 0,-2 0 0,1 0 0,3 0 0,7 0 203,-5 0 1,6 0-1,2 0 1,-1-1-204,-8 1 0,-1-1 0,2 1 0,9-2 823,-17 2 0,6-1-823,-12 1 0,4 0 1457,21-2 0,6 1-1457,-21 7 4691,36-2-4691,12-8 3505,16-2-3505,12-6 2117,5-4-2117,4 3 697,-7-4-697,-4 5 0,-39-9 0,-23-12 0,12 6 0,-7-4-1278,-12-7 1,-3-5 1277,-6-4 0,-4-3-1272,16 8 0,-4-2 0,1-1 1272,5-1 0,0-1 0,-2-1 0,-11-5 0,-3-2 0,2 1 0,6 5 0,1 0 0,4 0-602,15 3 0,3 0 1,-1 1 601,-3 3 0,-1 2 0,5 1-368,-1-4 0,4 0 368,-4-1 0,2 0 1628,-27-17-1628,25 13 3569,29 15-3569,4 7 2460,16 7-2460,5-4 1223,-3 10-1223,9 0 8,1 8 0,1-2 0,5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19.841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3151 1 24575,'-49'0'0,"-38"0"0,18 0 0,-13 0 0,0 0-2040,2 0 1,0 0 0,-2 0 2039,-4 0 0,-1 0 0,0 0 0,-3 0 0,0 0 0,2 0-842,8 0 1,3 0-1,-3 0 842,-15 0 0,-4 0 0,1 0 0,0 0 0,-1 0 0,9 0 234,0 0 1,5 0-235,-11 0 0,8 0-330,6 0 330,26 0 0,-2 0 0,-36 0 2324,40 0-2324,-4 0 3766,30 0-3766,0 0 1864,7 0-1864,2 0 550,0 0-550,5 0 0,-5 0 0,6 0 0,-6 0 0,5 0 0,-5 0 0,0 6 0,-2 1 0,-7 7 0,-8 1 0,12 5 0,-11-4 0,20 3 0,-4-6 0,7-6 0,5-2 0,2-5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8:21.744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0 1 24575,'86'0'0,"0"0"0,-8 0 0,7 0 0,-7 0 0,11 0 0,3 0 0,-4 0-3277,11 0 0,-3 0 0,5 0 3178,-24 0 0,3 0 0,3 0 0,0 0 0,-1 0 99,2 0 0,1 0 0,0 0 0,-2 0 0,-1 0 0,9 0 0,-3 0 0,1 0 0,3 0 0,-5 0 0,5 0 0,0 0 0,-1 0 0,-6 0 0,0 0 0,-5 0 0,0 0 0,4 0 0,-3 0 0,4 0 0,1 0 0,-3 0 0,-6 0-39,13 0 1,-7 0 0,2 0 38,14 0 0,2 0 0,-12 0 308,-16-1 0,-4 2-308,30 4 0,-2 0-217,-34-4 0,-5 1 217,0 6 0,-5 2 4295,-2-2-4295,-5 7 2931,-25-2-2931,-2 0 549,-7-6 1,-5-2-1,-2-5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5.6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 0 24575,'0'17'0,"0"-1"0,0-5 0,0 0 0,0 1 0,0 0 0,0 0 0,0 0 0,0 7 0,0 2 0,0 0 0,0 5 0,0-6 0,0 8 0,0 0 0,0-1 0,0 1 0,0-7 0,0 4 0,0-4 0,0 0 0,0 5 0,0-12 0,0 4 0,0-5 0,0-2 0,0 1 0,0 0 0,0-1 0,0 0 0,0 8 0,0 10 0,0 1 0,0 15 0,0-15 0,0 6 0,-13-15 0,10 5 0,-9-11 0,12 4 0,0-7 0,0 0 0,0-1 0,0 0 0,0 0 0,0 0 0,0 16 0,0 4 0,0 16 0,0 1 0,0-1 0,0 10 0,0-7 0,0 7 0,0-18 0,0-3 0,0-8 0,0-8 0,0-1 0,0-7 0,0 0 0,0 0 0,0 0 0,0-1 0,0 0 0,0 0 0,0 0 0,0-1 0,0 1 0,0 0 0,0-1 0,0 1 0,0 0 0,0 0 0,0 0 0,0 0 0,0 0 0,0-5 0,0-2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19.0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801 92 24575,'-26'0'0,"2"0"0,12-5 0,-7 3 0,5-3 0,-5-1 0,7 5 0,-7-4 0,-2-2 0,-7 6 0,1-11 0,-1 10 0,-9-4 0,7 0 0,-6 4 0,8-10 0,0 10 0,1-4 0,6 6 0,2-5 0,7 4 0,1-5 0,0 6 0,-1 0 0,-6 0 0,4 0 0,-5 0 0,6 0 0,1 0 0,0 0 0,0 0 0,6 6 0,1 0 0,5 6 0,0-1 0,0 0 0,0 0 0,0 0 0,0 1 0,0-1 0,0 1 0,0-1 0,0 1 0,0 0 0,-6 0 0,5 0 0,-10 0 0,10 7 0,-10-5 0,9 12 0,-9-6 0,9 8 0,-10 0 0,3 8 0,1-6 0,-5 6 0,11-8 0,-10-1 0,3 10 0,2-7 0,-7 6 0,13-9 0,-13 10 0,13-7 0,-6 6 0,1-8 0,4-1 0,-4 1 0,6-7 0,0 4 0,0-11 0,0 12 0,0-12 0,0 12 0,0-5 0,0 6 0,0 1 0,0-1 0,0 1 0,0-1 0,0 1 0,0 0 0,0-1 0,0-6 0,0 5 0,0-5 0,5-1 0,3 6 0,5-5 0,6 12 0,-4-4 0,10-2 0,-3-1 0,-2-12 0,6 6 0,-5-7 0,7 1 0,-7 6 0,5-5 0,-4 5 0,-1-7 0,4 1 0,-4-1 0,0 0 0,5-5 0,-6 3 0,8-9 0,0 10 0,-8-11 0,12 11 0,-10-11 0,4 5 0,0-6 0,-12 5 0,4-4 0,-5 5 0,-1-6 0,0 0 0,0 0 0,0 5 0,0-4 0,0 5 0,0-6 0,0 0 0,-1 0 0,0 0 0,1 0 0,7 0 0,10 0 0,10 0 0,8-7 0,0-2 0,0-14 0,0 6 0,0-13 0,-8 13 0,6-6 0,-16 9 0,8-7 0,-17 7 0,-1-6 0,-6 8 0,-1 0 0,0 0 0,0 0 0,-6-1 0,5 1 0,-10-7 0,10 5 0,-3-12 0,5 5 0,-6-7 0,6 0 0,-6 1 0,1-1 0,4 0 0,-10 7 0,4-5 0,-6 12 0,0-5 0,0 7 0,0 0 0,0 0 0,0-5 0,0-3 0,0-6 0,0-2 0,0 0 0,0-8 0,-6 12 0,-1-10 0,-6 13 0,-1-7 0,6 7 0,-4 2 0,5 7 0,-5 0 0,5-1 0,-3 1 0,-4-1 0,0 1 0,-12-2 0,11-5 0,-11 3 0,10-10 0,-10 10 0,10-10 0,-10 4 0,4 1 0,2 1 0,-6 6 0,11-5 0,-12 4 0,13-5 0,-12 6 0,12 2 0,-12-2 0,11-5 0,-11 3 0,4-4 0,1 7 0,2 0 0,7 1 0,0 0 0,-1 5 0,1-4 0,0 5 0,6-6 0,-4 1 0,3-1 0,0 0 0,-3 0 0,3 0 0,0 0 0,-4 5 0,10-4 0,-10 10 0,10-5 0,-4 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2.0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287 0 24575,'0'24'0,"0"9"0,-6-3 0,-2 6 0,-6-8 0,-6 0 0,5-1 0,1-6 0,1 5 0,6-12 0,-6 5 0,6-7 0,-4 7 0,4-5 0,-1 11 0,-3-11 0,10 12 0,-10-12 0,4 12 0,0-12 0,-5 5 0,5-7 0,0 0 0,-4 0 0,10 0 0,-4 0 0,-1 0 0,5 0 0,-5 0 0,1 0 0,4 0 0,-5 0 0,1 0 0,3 0 0,-3 0 0,5 0 0,0 0 0,0 0 0,-5 0 0,3 7 0,-3 2 0,5 7 0,-6-1 0,4 10 0,-4-8 0,6 8 0,0-10 0,0 1 0,0 0 0,0-1 0,0 1 0,0 0 0,0 8 0,0-6 0,0 6 0,0 0 0,0-6 0,0 6 0,0 4 0,0-9 0,0 9 0,0-12 0,0-8 0,0 6 0,6-5 0,-5 7 0,12-1 0,-6 1 0,7 0 0,-1-8 0,1 6 0,-1-5 0,1 6 0,-1-6 0,0 5 0,0-12 0,0 5 0,-1 0 0,6 0 0,-3 8 0,3-8 0,1 1 0,-4-1 0,4-4 0,1 5 0,-6-1 0,6-5 0,-1 6 0,-5-8 0,12 2 0,-12-2 0,5 1 0,0-6 0,-6 3 0,6-8 0,0 3 0,-5-5 0,5 0 0,-2 0 0,-3 0 0,3 0 0,-5 0 0,-1 0 0,0 0 0,2-12 0,6-4 0,4-20 0,5 6 0,3-15 0,-1 6 0,-1 0 0,-5-6 0,3 15 0,-10-15 0,3 15 0,-6-6 0,1-1 0,-1 7 0,1-6 0,-8-1 0,6-1 0,-11-10 0,12 1 0,-12 0 0,5 8 0,-7-6 0,0 7 0,0-10 0,0 10 0,0 1 0,0 9 0,0 0 0,0 1 0,0-10 0,0 7 0,0-27 0,0 15 0,-7-18 0,-2 13 0,-7 0 0,1 8 0,7 3 0,-5 8 0,12 7 0,-11 2 0,5 7 0,1 0 0,-4-4 0,3 3 0,-5-4 0,-7-2 0,-2 4 0,-1-11 0,-4 4 0,11 1 0,-11-5 0,12 12 0,-5-5 0,7 7 0,0 5 0,5-4 0,-4 10 0,5-4 0,-1 0 0,-2 3 0,2-3 0,-5 0 0,0 3 0,-7-9 0,-2 9 0,0-9 0,-5 9 0,12-9 0,-5 10 0,7-9 0,5 3 0,2-3 0,0 4 0,-1 1 0,-4 5 0,-1-5 0,-8-3 0,6 2 0,-7-6 0,1 4 0,5-4 0,-5 4 0,7-2 0,0 8 0,0-8 0,5 4 0,2 0 0,5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4.3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24575,'0'25'0,"0"9"0,0-4 0,0 15 0,0-15 0,0 15 0,0-16 0,0 8 0,0 9 0,0-5 0,0 8 0,0 6 0,0-14 0,0 27 0,0-19 0,0 9 0,0-20 0,0 7 0,0-15 0,0 6 0,0-8 0,0 0 0,0-1 0,0-6 0,0 5 0,0-5 0,0 6 0,0 1 0,0-7 0,0 4 0,0-11 0,0 5 0,5-7 0,-4 0 0,5 0 0,-6-1 0,0 7 0,0 2 0,0 0 0,0 6 0,0-5 0,0 0 0,0 4 0,0-4 0,0 7 0,0-7 0,0 4 0,0-11 0,0 5 0,0-7 0,0 0 0,0 0 0,0-1 0,0 0 0,0 0 0,0 0 0,0 0 0,0 0 0,0 0 0,0 1 0,0 0 0,0-1 0,0-4 0,0-2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6.3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1 550 24575,'5'-18'0,"2"1"0,6-2 0,6 4 0,-4-11 0,11 10 0,-4-10 0,6 10 0,-7-10 0,5 11 0,-11-5 0,11 0 0,-13 6 0,6-5 0,-7 7 0,0 0 0,0 0 0,1-1 0,-1 1 0,7-7 0,-6 5 0,6-5 0,-7 7 0,0-1 0,0 1 0,1 0 0,-1 0 0,0 0 0,0-1 0,-1 1 0,1 0 0,-5 1 0,3 4 0,-3-4 0,0 4 0,3 0 0,-8-3 0,8 9 0,-4-5 0,1 6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28.6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24575,'33'22'0,"-1"4"0,-4-11 0,0 12 0,-1-6 0,-6 0 0,5-2 0,-5 1 0,6-5 0,-6 4 0,5-5 0,-12-2 0,5 1 0,-7-1 0,7 1 0,-6-1 0,13 2 0,-12-2 0,12 2 0,-12-2 0,12 1 0,-6 0 0,8 1 0,-7-1 0,5 1 0,-6-1 0,8 1 0,0-1 0,-7 7 0,-2-5 0,1 5 0,-6-8 0,5 1 0,-7-7 0,-6 5 0,5-9 0,-5 8 0,5-5 0,0 6 0,0-5 0,-4 4 0,4-3 0,-5 0 0,6 4 0,0-5 0,-6 5 0,5-4 0,-5-2 0,0 0 0,4-4 0,-3 10 0,5-4 0,0 5 0,7 1 0,-5-1 0,12 1 0,-13 0 0,6 0 0,-7-7 0,0 0 0,0-1 0,0-4 0,0 10 0,-5-10 0,-2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2:05:32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780 1 24575,'-24'0'0,"6"0"0,-8 0 0,5 0 0,-6 0 0,-1 0 0,7 0 0,-5 0 0,5 0 0,-7 0 0,0 0 0,0 0 0,8 0 0,-7 0 0,13 0 0,-12 0 0,12 0 0,-5 0 0,12 5 0,-3-4 0,3 10 0,-5-10 0,-1 10 0,1-4 0,0 5 0,0-6 0,-7 6 0,5-5 0,-6 6 0,1-1 0,5-5 0,-12 6 0,12-6 0,-5 5 0,7 0 0,0 0 0,-1 0 0,1 1 0,5-1 0,-3-1 0,9 1 0,-10 0 0,10 0 0,-10 0 0,10 0 0,-10 0 0,9 0 0,-8 0 0,8 0 0,-9 0 0,10 0 0,-4 0 0,5 0 0,0 0 0,0 0 0,0-1 0,0 0 0,5-5 0,2 4 0,5-3 0,0 5 0,7 1 0,1 6 0,17-3 0,-8 10 0,8-9 0,-10 3 0,10-6 0,-14-1 0,11 2 0,-20-8 0,12-1 0,-12-6 0,12 0 0,-13 0 0,13 0 0,-5 0 0,0 0 0,5 0 0,-13 0 0,13 0 0,-12 0 0,12 0 0,-12-6 0,12 5 0,-12-17 0,12 9 0,-11-10 0,11 5 0,-12 1 0,5 0 0,-1 0 0,3 0 0,0 0 0,10-6 0,-16 5 0,9-4 0,-12 5 0,1 1 0,-1 0 0,0 0 0,0-7 0,1 5 0,0-12 0,0 5 0,-5 0 0,4-5 0,-5 12 0,1-5 0,-3 6 0,-5 2 0,0-1 0,0 1 0,0 0 0,0 10 0,0 13 0,0 2 0,0 7 0,0-9 0,0 7 0,0 2 0,0 15 0,0 2 0,0 9 0,8 11 0,-6-8 0,6 7 0,-8-10 0,0 0 0,0 0 0,6-8 0,-5-3 0,5-8 0,-6-1 0,0 1 0,0-7 0,0 5 0,0-13 0,0 13 0,0-12 0,0 5 0,0-7 0,0 0 0,0 0 0,0 0 0,0 0 0,0 0 0,0 0 0,0 0 0,0 0 0,0 1 0,0-2 0,0 1 0,-4-6 0,-2-1 0,-11-5 0,-3 0 0,-6 0 0,-11 0 0,-2 0 0,-8 0 0,-10 0 0,7 0 0,-18 0 0,8 0 0,0 0 0,2 0 0,11 0 0,8 0 0,-6 0 0,15 0 0,-6 0 0,8-6 0,0 4 0,7-4 0,2 1 0,7 4 0,1-4 0,4 0 0,2 4 0,5-4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2:17.2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928 44 24575,'-84'28'0,"0"-1"0,0 0 0,1 0 0,0 0 0,-2 0 0,10 0 0,23-2 0,18 14 0,-10-1 0,31-19 0,1-7 0,6 0 0,-5 0 0,9 0 0,-8-1 0,9 0 0,-10 1 0,10-1 0,-10 1 0,4 7 0,0-5 0,-6 12 0,5-5 0,-6 6 0,0 1 0,7-7 0,-6 5 0,5-6 0,-5 1 0,6 5 0,-4-12 0,9 5 0,-8-7 0,8 0 0,-3 0 0,5 0 0,0 0 0,0-1 0,0 1 0,0-1 0,0 1 0,0 0 0,0 0 0,0 7 0,0-5 0,0 12 0,6-5 0,-5 6 0,11-6 0,-5 5 0,6-5 0,0-1 0,-5 6 0,3-12 0,-4 12 0,0-12 0,4 5 0,-3-1 0,-1-4 0,4 5 0,-4-7 0,5 0 0,-5 0 0,4 7 0,-4-5 0,6 5 0,0 0 0,-1-5 0,8 5 0,-6-6 0,11 6 0,-11-5 0,12 6 0,-12-8 0,12 2 0,-12-2 0,11 2 0,-4-1 0,0 0 0,5 0 0,-12 0 0,11 0 0,-11-1 0,5 1 0,0-6 0,-6 3 0,6-8 0,0 9 0,-5-9 0,5 9 0,0-9 0,-5 8 0,12-2 0,-5-1 0,-1-1 0,6 0 0,-5-5 0,6 6 0,-6-2 0,5-4 0,-5 4 0,6-5 0,-6 0 0,5 0 0,-7 0 0,1 0 0,-2 0 0,-6 0 0,0 0 0,0 0 0,0 0 0,0 0 0,7 0 0,-5 0 0,11 0 0,-11-5 0,5-2 0,0-6 0,-5 1 0,5-1 0,-7 6 0,0-4 0,0 4 0,0-5 0,5-6 0,-3 5 0,3-5 0,-10-1 0,4 5 0,-4-12 0,6 5 0,1-7 0,0 1 0,-7-1 0,6 0 0,-6 0 0,1 0 0,4 0 0,-10-8 0,10 6 0,-10-7 0,11 1 0,-11 6 0,4-6 0,-6-13 0,0 7 0,0-9 0,0 6 0,0 15 0,0-15 0,0 6 0,0 0 0,0 3 0,0 8 0,0 0 0,0 1 0,0 6 0,0-5 0,0 12 0,0-5 0,0 6 0,-5 2 0,4-2 0,-9 2 0,8-2 0,-9 1 0,5 0 0,-1 0 0,-5-7 0,5 5 0,-13-6 0,12 7 0,-17-7 0,17 6 0,-12-5 0,1 0 0,5 5 0,-5-5 0,7 7 0,0-1 0,-1 1 0,2 0 0,-1 6 0,1-4 0,-1 9 0,1-4 0,-1 5 0,0-6 0,0 5 0,0-10 0,1 10 0,4-10 0,-3 10 0,4-4 0,-5 5 0,5-6 0,-4 5 0,3-4 0,-5 5 0,5-5 0,-3 4 0,8-10 0,-3 5 0,5-6 0,0 1 0,0 0 0,0-1 0,0 1 0,0 0 0,0 0 0,0 0 0,0 5 0,0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24575,'54'0'0,"38"0"0,-29 0 0,6 0-2705,27 0 0,5 0 2705,-36 0 0,1 0 0,8 0 0,0 0 0,8 0 0,4 0 0,0 0 0,-5 0 0,1 0 0,-6 0 0,3 0 0,9 0-444,-11 0 1,7 0-1,5 0 1,2 0 0,0 0-1,0 0 1,-4 0 443,4 0 0,-1 0 0,-2 0 0,1 0 0,2 0 0,3 0 0,2 0 0,4 0 0,2 0 0,1 0 0,-1 0 0,-2 0 0,-4 0 0,-2 0 0,-4 0 0,-2 0 0,1 0 0,2 0 0,6 0 0,-12 0 0,4 0 0,4 0 0,3 0 0,-1 0 0,-1 0 0,-4 0 0,-5 0 0,-6 0-551,10 0 1,-8 0 0,-5 0 0,2 0-1,7 0 551,-2 0 0,7 0 0,3 0 0,0 0 0,-2 0 0,-6 0 0,-8 0 0,28 0 0,-11 0 0,-6 0-403,-15 0 0,-4 0 0,-1 0 403,3 0 0,1 0 0,-5 0 224,9 0 0,-2 0-224,15 0 0,0 0 0,-14 0 0,-4 0 1017,-5 0 1,-3 0-1018,35 0 5090,-26 0-5090,-23 0 2353,-20 0-2353,-10 0 1865,-7 0-1865,0 0 0,-5 0 0,-2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24575,'69'-69'0,"-24"24"0,3-3 0,-3 3 0,1-1-988,7-9 0,0 3 988,22-6 0,-6-6 450,3 8-450,-31 21 370,-9 10-370,-13 19 0,-13 10 0,-1 2 1006,-5 5-1006,6-5 150,-5 4-150,10-9 0,-4 10 0,20-3 0,15 15 0,30 5 0,-19-8 0,7 0-1525,20-2 0,8-2 1525,-16 1 0,3 0 0,3-2-1396,15-3 1,3-2 0,3 0 1395,-18 0 0,3 2 0,1-1 0,1-1-1014,3-1 0,1-2 0,2 1 1,1-1 1013,-13 0 0,3-1 0,0 1 0,0 0 0,0-1 0,15 3 0,0-1 0,0 1 0,1-2 0,-17-3 0,1 0 0,1 0 0,-2-1 0,-1 0 0,12 2 0,-2-1 0,-1-1 0,0 0-432,-4-2 1,0-1 0,-2-1 0,-4 1 431,1 0 0,-5 0 0,4 0 0,-2 0 0,5 0 0,-2 0 0,-10 0 0,1 0 0,-1 0 55,16 0 1,10 0 0,-10 0-56,-17 0 0,-3 0 835,21 0 0,2 0-835,-16 0 0,-3 0 0,-6 0 0,-1 0 0,-8 0 0,-3 0 4102,32 0-4102,-3 0 3097,-31 0-3097,-4 0 2464,-20 0-2464,-6 0 1511,-2 0-1511,-7 0 1,-5 4 0,-2-2 0,-5 2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7:46.26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4908 0 24575,'-55'0'0,"-8"0"0,-4 14 0,-8 5-2646,0 0 0,-4 4 2646,10 3 0,-4 5 0,-2 1-942,-4-1 0,-2 1 0,-1 0 942,-5 1 0,-2-1 0,-1 2-389,14-6 0,-1 1 1,-1 1-1,1-3 389,-14 2 0,2-1 0,-2 2 0,16-3 0,-2 3 0,1-1 0,2-1-515,-11 1 0,3-1 1,3-2 514,12-2 0,2-2 0,0 1 208,0 0 1,0 0-1,6-1-208,6 0 0,2-2 1047,-13 2 1,2 2-1048,17 4 0,2-2 3567,-30-11-3567,21 17 2594,16-25-2594,15 6 1592,7 0-1592,3-6 744,10 4-744,-10-5 0,5 6 0,-6-1 0,0 1 0,0 0 0,-7 1 0,5-1 0,-13 2 0,-16 19 0,1-7 0,-18 17 0,-1 1 0,0-8 0,-16 19 0,16-26 0,1 13 0,21-26 0,9 5 0,11-8 0,7-6 0,0-2 0,0-5 0,5-5 0,3-1 0,4-6 0,0 0 0,0 0 0,-6 0 0,-9-16 0,-8-4 0,-29-20 0,-5-10-371,12 25 1,-1 2 370,-21-23 0,18 18 0,-2 1 0,-24-11 0,25 16 0,-1-2 0,2 6 0,1 2 0,-37-20-187,13 4 187,14 18 0,19 4 0,3 13 0,15-2 0,2 9 734,17 2-734,3 6 194,10 5-194,1 1 0,26 3 0,6 8 0,1-8 0,6 0-817,-2 4 1,4 1 816,23 3 0,7 0-1641,7 7 0,5 0 1641,-23-11 0,1-2 0,4 2-1140,15 3 1,3 2 0,0-2 1139,-5-2 0,-1-2 0,3 0 0,-11-3 0,2 1 0,1-1 0,-2-1 0,15 2 0,0-1 0,0-1 0,-20-3 0,3 1 0,-3-2 0,-4 0 0,-3-1 0,-6-1 0,4-1-511,14 3 0,3-1 0,-8-1 511,-5-2 0,-3-1-81,29 2 1,1-2 80,-24-4 0,-4-2 814,-5 1 1,-3 0-815,35 8 3399,-27-6-3399,-13 6 2236,-20-8-2236,-8 0 1832,-4 6-1832,-13-4 931,6 9-931,-7-10 0,0 5 0,-5-1 0,3 1 0,-9 5 0,9-5 0,-3 4 0,21-2 0,3-1 0,27 8 0,2-6 0,10 9 0,12 9 0,-9 1 0,9 0 0,-22-3 0,-12-10 0,-11 0 0,-10-1 0,-6-1 0,-2-6 0,-17-1 0,-3-6 0,-5 0 0,1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25.2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24575,'43'0'0,"30"0"0,-17 0 0,5 0-1639,10 0 1,4 0 1084,22 0 0,3 0-345,-33 0 0,1 0 1,2 0 898,9 0 0,2 0 0,0 0 0,-1 0 0,1 0 0,-2 0 0,-4 0 0,-1 0 0,-1 0-142,-5 0 0,-2 0 0,1 0 142,33 0 0,-6 0-432,-36 0 0,-1 0 432,27 0 0,-3 0 0,15 0 524,-38 0 0,1 0-524,36 0 2873,-25 0-2873,-10 0 2378,-18 0-2378,-7 0 1314,-6 0-1314,-7 0 752,11 0-752,-20 0 6,5 0-6,-7 0 0,0 0 0,1 0 0,-1 0 0,8 0 0,11 0 0,18 8 0,2 0 0,29 19 0,-16-8 0,-16-1 0,0 0 0,26 2 0,-26-2 0,0 1-424,38 1 424,0 15 0,-3-7 0,0 9 0,3-9 0,-37-9 0,0-1 0,37 10 0,-3 9 0,-12-10 0,1 6 0,-11-14 0,-3 5 0,-19-9 0,-8-1 0,-4-7 0,-13 4 424,6-10-424,-7 5 0,0-6 0,0 0 0,0 5 0,0-4 0,0 5 0,0-1 0,0-4 0,0 5 0,0-6 0,0 0 0,0 0 0,-6 0 0,-1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26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2495 1106 24575,'-53'-13'0,"-1"0"0,-33-23 0,-8-6 0,21 14 0,-3 0 0,-4-4-820,2-4 1,-4-3 0,-1-2 0,5 5-274,-1 2 1,3 3 0,-4-4 272,1-3 1,-6-6 0,0 0 0,5 5 775,-1 3 1,3 3 0,3-1 43,1-4 0,2-1 0,0 2 193,-5 2 1,0 1 0,10 4-194,18 3 0,4 1-127,-20-8 0,1 2 127,-6-5 2786,22 19-2786,19 11 0,17 7 0,8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0:46:31.9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1649 1 24575,'-63'0'0,"-14"26"0,-8 6-1639,20 9 1,-1 6 1258,4-8 1,0 2 379,-16 17 0,1 1 0,13-12 0,4-3 133,12-6 0,2-1-133,1-3 0,3-1 0,-22 22 872,0-7-872,12 2 0,15-33 0,22 1 2039,-3-11-2039,16 5 859,-3-1-859,5 1 0,0-1 0,-14 17 0,-5 13 0,-6 9 0,-18 29 0,13-16-325,3-16 0,-1 0 325,-10 26 0,-7 9 0,9-12 0,3-10 0,0-3 0,10-25 0,1 2 0,15-20 0,-5 5 650,11-7-650,-9-5 0,9 3 0,-4-13 0,5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23.26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1 308 24575,'18'0'0,"32"0"0,-6 0 0,36 0 0,-20 0 0,10 0 0,0 0 0,0 0 0,0 0 0,-10 0 0,8 0 0,-19 0 0,0 0 0,-4 0 0,-15 0 0,6 0 0,-8 0 0,-1 0 0,1 0 0,0 0 0,-1 0 0,-6 0 0,-2 0 0,-7 0 0,0 0 0,-1 0 0,7-7 0,2 6 0,17-19 0,-8 4 0,16-8 0,-6-5 0,8 12 0,0-13 0,-8 13 0,-10-4 0,-3 8 0,-12 0 0,5 6 0,-7 1 0,-6 1 0,5 3 0,-10-8 0,9 4 0,-4-5 0,6-1 0,-1 6 0,1-5 0,0 5 0,-1-1 0,-4-3 0,-3 13 0,-4-2 0,6 10 0,16 3 0,10 0 0,15 1 0,0 8 0,-9-6 0,7 5 0,-15-8 0,-1 0 0,-3-1 0,-12 0 0,5-6 0,-7-2 0,-5 0 0,4-4 0,-5 9 0,6-8 0,7 9 0,2-3 0,15 6 0,-6 0 0,15-5 0,-15 3 0,6-10 0,-8 10 0,-1-10 0,-6 4 0,-2-6 0,-7 0 0,0 0 0,-1 0 0,0 0 0,0 0 0,17 0 0,4 0 0,6 0 0,-2 0 0,-8 0 0,-7 0 0,5 0 0,-13 0 0,6 0 0,-7 0 0,0 0 0,-5 0 0,-2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3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2893 1 24575,'-46'40'0,"6"-2"0,-4 3 0,-3 2 0,-4 3-2345,0 3 0,-4 6 0,-1 0 2345,0-2 0,-1 1 0,-6 5-880,4-1 0,-5 6 1,-3 3-1,0 1 1,2-3 879,6-6 0,1-1 0,0 0 0,1-1 0,-1 1 0,1 0 0,1 1 0,0-1 0,-1 0 0,2 0-156,-14 11 0,-1 0 0,3-1 0,5-4 156,7-3 0,5-2 0,-4 1-363,-2-1 1,-6 2 0,1 0 0,6-4 362,4-3 0,5-2 0,-1-1 212,-7 3 0,0 0 1,3-4-213,-1 2 0,2-2 1554,-8 7 0,2-1-1554,12-7 0,3-4 3403,-21 12-3403,24-6 2933,3-28-2933,21-4 558,0-6 1,8-7-1,6 0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16.8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24575,'45'50'0,"0"1"0,10 4 0,8 5 0,5 4 0,8 5 0,-4-3-2690,-16-16 1,-2-2 0,3 5 2689,0 5 0,3 6 0,0 1 0,-1-3 0,10 9 0,-2-2 0,1 2 0,-16-14 0,0 3 0,0 0 0,2 0 0,6 3 0,3 2 0,-2-1 0,-7-5 0,9 17 0,-3-1-124,-5-10 0,4 3 1,-9-5 123,-13-7 0,-1-2 315,23 18 0,0-2-315,-21-17 0,-3-4-79,23 30 79,-15-10 0,-13-31 3582,-7-1-3582,-4-17 2580,-6-1-2580,-6-7 0,-2-5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4 24575,'20'0'0,"20"0"0,-1 0 0,21 0 0,-5 0 0,9 0 0,0 0 0,-17 0 0,0 0 0,14 0-362,-18 0 1,0 0 361,19 0 0,-7 0 0,7 0 0,-9 0 0,0 0 0,9 8 0,-7 1 0,7 9 0,0 0 0,-7-1 125,-1-1-125,-3 1 0,-13-2 0,-2 0 0,-2 0 0,-11-1 543,5 0-543,-8 5 55,-4-5-55,-1 4 0,-1-6 0,-3 0 0,3 0 0,-9 0 0,3 0 0,-7-1 0,3 6 0,-4-4 0,5 3 0,-4-4 0,3 6 0,-4 2 0,5 15 0,-4-6 0,10 14 0,-10-15 0,10 16 0,-10-16 0,4 7 0,-5 0 0,0-6 0,0 6 0,0-9 0,0 1 0,0-1 0,0 1 0,0-1 0,0 1 0,0 20 0,-4-16 0,-8 24 0,-4-26 0,-7 6 0,-6 2 0,0-6 0,-2 6 0,-3-7 0,5-1 0,-6-6 0,-1 5 0,1-11 0,-9 6 0,7-1 0,-14-4 0,14 4 0,-14-6 0,-18 8 0,10-13 0,21-3 0,0-1 0,-15 1 0,0-6 0,0 5 0,1-7 0,-1 0 0,0 0 0,8 0 0,-6 0 0,13 0 0,-5 0 0,8 0 0,6 0 0,1 0 0,1 0 0,4 0 0,-11-7 0,12 0 0,-21-27 0,18 10 0,-12-16 0,17 13 0,-8-1 0,10 1 0,-8-2 0,9-6 0,-4 6 0,3-6 0,3 9 0,-1-9 0,4 6 0,-5-15 0,7 16 0,-2-16 0,1 15 0,0-6 0,1 9 0,4-1 0,-2 7 0,7-5 0,-3-1 0,4 5 0,0-9 0,0 16 0,0-11 0,0 5 0,0-6 0,0-1 0,0 7 0,0-5 0,0 5 0,0-7 0,0 0 0,0 7 0,0-5 0,4 5 0,-3 0 0,9-5 0,-5 11 0,1-11 0,7-6 0,-6 1 0,8-9 0,-9 13 0,4-1 0,-5 0 0,6 0 0,-5 7 0,3 2 0,-8 6 0,3 1 0,0 4 0,0 2 0,5 1 0,0 3 0,-1-4 0,1 0 0,1 4 0,-1-10 0,0 10 0,0-9 0,0 8 0,1-8 0,-1 8 0,-4-8 0,2 9 0,-6-4 0,2 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24575,'0'47'0,"0"22"0,3-11 0,2 8-2761,-1 18 0,2 6 2761,0-25 0,1 2 0,-1-2 0,3 20 0,0 0-359,-2-13 1,-1 2 0,1-4 358,1-2 0,0-1-98,-2 27 1,-1 1 97,3-16 0,0-3-345,-7-11 0,0-3 345,6 0 0,0-3 2174,-5 22-2174,4-2 0,-6-21 2184,0-3-2184,0-10 2045,0-14-2045,0 2 1030,0-20-1030,0 5 49,0-6-49,0-1 0,0-5 0,0-1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6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-5 1 24575,'35'28'0,"29"21"0,-27-15 0,2 4-2216,18 12 1,2 2 2215,-4-5 0,-2-2 0,-13-10 0,-1-1 401,3 1 1,-3-5-402,2-3 842,7 2-842,-13-8 0,-24-20 0,-1 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8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1 24575,'-33'33'0,"-18"11"0,19 0 0,-3 4-1624,-6 0 0,-1 1 1624,3 5 0,1-1 0,7-16 0,1 0 203,4 5 0,0-3-203,-21 8 671,6 6-671,6-13 0,5-13 0,22-12 0,-5-4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0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936 0 24575,'-28'0'0,"-23"0"0,14 0 0,-3 0-1439,-13 0 1,-1 0 1438,-1 0 0,-1 0 0,-5 0 0,1 0 0,18 0 0,1 0 189,-6 0 1,3 0-190,-12 0 594,0 0-594,10 0 0,24 0 0,2 0 1460,11 0-1460,-6 0 444,7 0-444,-1 0 0,0 0 0,0 0 0,5 0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0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1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531 1 24575,'-37'0'0,"12"0"0,-34 0 0,18 0 0,-20 0 0,8 0 0,8 0 0,1 0 0,9 0 0,6 0 0,2 0 0,11 0 0,2 0 0,5 0 0,0 0 0,-1 0 0,2 0 0,3 0 0,1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9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0,9 0 0,14 19 0,26 27 0,-11-16 0,2 5-1199,7 12 1,1 5 1198,6 7 0,2 4-1017,-13-15 1,1 3-1,0-1 1017,1 1 0,0 0 0,0 0 0,2 5 0,0 1 0,-2-3 0,13 11 0,-2-3-696,-6 4 1,-2-3 695,-8-18 0,-1-3-238,-2 2 0,-3-2 238,20 24 1746,-15-25-1746,-18-23 3025,-3-10-3025,-12-7 0,-1-5 0,-5-2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1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4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1183 961 24575,'-35'-16'0,"-16"-13"0,8 5 0,-5-3-1093,-7-9 0,0-2 1093,11 8 0,0-2 0,-17-12 0,2 0 0,21 14 0,1 0 0,-18-12 0,-1-1 0,14 12 0,1 1 0,3-4 0,3 0 702,-14-10-702,6 4 360,21 11-360,-11 6 0,20 4 0,-5-1 1124,6 6-1124,0-5 0,-5 0 0,4 5 0,-5-12 0,6 12 0,-6-6 0,5 0 0,-5 11 0,6-9 0,1 11 0,5 1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0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29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30 24575,'16'0'0,"3"0"0,7 0 0,17 0 0,-5 0 0,25 0 0,-17 0 0,17 0 0,-7 0 0,0 0 0,-3 0 0,-9 0 0,0 0 0,-1 0 0,1 0 0,0 7 0,-8 1 0,6 7 0,-14-1 0,13 2 0,-13-2 0,14 1 0,-14-1 0,14 2 0,-14 4 0,13 4 0,-5-2 0,8 8 0,-8-7 0,6 1 0,-15 2 0,7-10 0,-8 4 0,-7-7 0,11 6 0,-10 2 0,5-1 0,-7 5 0,0-4 0,-4 0 0,4 5 0,-6-5 0,2 15 0,5-6 0,-4 6 0,-2 0 0,-1-6 0,-4 15 0,5-15 0,-5 15 0,3-15 0,-9 15 0,9 5 0,-9 0 0,3 1 0,-5-14 0,0-10 0,0 1 0,0-1 0,0 10 0,0-7 0,0 6 0,-5-8 0,-2-1 0,-12 1 0,-1-1 0,-6 1 0,-7 1 0,5-1 0,-13-4 0,5 4 0,-8-10 0,-19 11 0,23-12 0,-22 5 0,27-7 0,-9 0 0,0 1 0,9-1 0,-7 0 0,6-7 0,-7 6 0,-1-12 0,0 5 0,1-7 0,-1 0 0,0 0 0,1 0 0,7 0 0,-6 0 0,-5 0 0,1 0 0,-1 0 0,5 0 0,6 0 0,1-7 0,-7-8 0,6-2 0,1-5 0,-7 0 0,14-1 0,-13-8 0,13 3 0,-5-1 0,5-8 0,2 7 0,-2-15 0,7 6 0,-5 1 0,10-7 0,-10-15 0,11 16 0,-7-32 0,8 35 0,-1-17 0,1 11 0,6-1 0,-4 10 0,10-7 0,-3 6 0,5 0 0,0-6 0,0 7 0,0-1 0,0-6 0,0 15 0,0-7 0,0 10 0,0-1 0,0 0 0,0 7 0,0-5 0,0-7 0,0 9 0,5-15 0,2 18 0,6-6 0,-5-1 0,2 7 0,-3-5 0,0 12 0,4-5 0,-10-1 0,9 7 0,-4-7 0,1 8 0,3 5 0,-4-4 0,5 5 0,0-6 0,1 5 0,-6-3 0,4 8 0,-4-3 0,0-1 0,4 5 0,-4-4 0,5 5 0,0 0 0,-1 0 0,0 0 0,-4 12 0,-2-9 0,-4 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1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2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8:34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765 235 24575,'-19'0'0,"6"0"0,-26 0 0,13 0 0,-7 0 0,12 0 0,-19 0 0,20 0 0,-7 0 0,11 0 0,-2 0 0,5 0 0,-11 0 0,5 0 0,0 0 0,1 0 0,1 0 0,4 0 0,-5 0 0,7 0 0,0 0 0,0 0 0,0 0 0,0 0 0,-1 0 0,2 0 0,-1 0 0,1 0 0,-1-6 0,0 5 0,-7-4 0,5-1 0,-4 5 0,5-5 0,1 1 0,0 4 0,0-5 0,0 6 0,5-5 0,-4 3 0,8-8 0,-3 4 0,0-12 0,-2 4 0,-5-5 0,1 0 0,-1 11 0,0-17 0,0 16 0,0-4 0,6 2 0,-4 9 0,9-8 0,-4 4 0,5-4 0,0 4 0,0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3:59:2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1958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0,-4-11 0,4-4 0,-6-22 0,0 4 0,0-15 0,0 0 0,5-5 0,-8-2 0,-4-5 0,-19 0 0,-10-7 0,-17 6 0,-26-6 0,33 6 0,-3 2-646,-8-1 1,-4 0 645,-4 0 0,-2 0 0,-1 0 0,1 0 0,7 0 0,-3 0 0,-25 0 0,1 0 0,34 0 0,1 0 0,-28 0 0,-1 0 0,27 0 0,2 0 0,-1 0 0,1 0-57,-39 0 57,24 0 0,14 0 0,18 0 0,7 0 0,11 0 1288,6 0-1288,0 0 60,5-5-60,1-14 0,5-21 0,0-42 0,0 34 0,0-6-1223,0-31 1,0-8 1222,0 0 0,0-4-1208,0 13 1,0-4-1,0-1 1208,0 2 0,1-1 0,-2-2-813,-1 14 0,-1-1 0,-1-1 1,1 1 812,-2-20 0,1 0 0,-2 0 0,0 19 0,-1-1 0,0 2 0,0 3-523,-1 0 1,0 4-1,0-1 523,0-7 0,0 0 0,0 4 180,-2-3 0,-1 4-180,1-10 0,-1 3 1076,1 19 1,1 5-1077,-1-40 3527,-3 44-3527,11 6 2555,-3 25-2555,13 8 1718,6 8-1718,17 5 574,25 0-574,13 0 0,-19 0 0,3 0-739,5 0 1,3 0 738,6 0 0,2 0 0,14 0 0,-1 0 0,-24 0 0,0 0 0,21 0 0,-2 0 0,8 0-321,-26 0 1,-1 0 320,20 0 0,-11 0 0,-14 0 0,-23 0 0,2 0 1427,-19 0-1427,-1 5 691,-3-4-691,-7 9 0,14-9 0,-9 10 0,11-4 0,-6 0 0,-1 3 0,0-8 0,1 3 0,-2-5 0,1 0 0,0 0 0,-1 0 0,8 0 0,-5 0 0,11 0 0,-5 0 0,7 0 0,0 0 0,0 0 0,-1 0 0,-5 0 0,-2 0 0,-7 0 0,0 0 0,1 0 0,-1 0 0,-1 0 0,1 0 0,0 0 0,0 0 0,0 0 0,0 0 0,-6 5 0,0 1 0,-5 5 0,0 0 0,0 2 0,0 14 0,0-4 0,0 22 0,0-7 0,0 10 0,0-1 0,0 0 0,0 0 0,0-9 0,0 7 0,0-15 0,0 15 0,0-15 0,0-1 0,0-3 0,0-12 0,0 5 0,0-7 0,0 0 0,0 0 0,0 0 0,0-6 0,0-1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24575,'0'38'0,"0"38"0,0 15-1632,0-29 0,0 3 1632,0 6 0,0 1 0,0 1 0,0 0 0,0 1 0,0-2 0,0-14 0,0 0-76,0 11 1,0-2 75,0 25 0,0-29 0,0 0 0,0 22 796,0-3-796,0-23 0,0-10 0,0-19 1620,0-12-1620,0-5 999,0-1-999,0-1 0,7 0 0,14 19 0,21 27 0,-10-16 0,3 5-1199,5 12 1,1 5 1198,5 7 0,3 4-1017,-12-15 1,0 3-1,1-1 1017,1 1 0,0 0 0,-1 0 0,2 5 0,0 1 0,-1-3 0,11 11 0,-2-3-696,-5 4 1,-2-3 695,-6-18 0,-1-3-238,-3 2 0,-2-2 238,18 24 1746,-14-25-1746,-15-23 3025,-3-10-3025,-9-7 0,-2-5 0,-4-2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24575,'0'36'0,"0"20"0,0 29 0,0-26 0,-7 16 0,-2-41 0,-6 24 0,7-20 0,-4-1 0,11-11 0,0-6 0,2-2 0,4 1 0,-5-6 0,0 13 0,-6-5 0,-1 7 0,0-8 0,-4 6 0,4-7 0,-4 2 0,-1-4 0,6-6 0,1 8 0,5 20 0,-6 2 0,-3 27 0,-6-9 0,-10 23 0,-3 3-748,-6 0 748,16-37 0,1-2 0,-16 27-143,-1 9 143,9-22 0,-4-3 0,14-18 0,-4-10 0,7-10 742,1-7-742,4 0 0,3-5 0,4-2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1017 961 24575,'-30'-16'0,"-14"-13"0,7 5 0,-4-3-1093,-7-9 0,1-2 1093,9 8 0,0-2 0,-13-12 0,0 0 0,18 14 0,1 0 0,-15-12 0,-1-1 0,11 12 0,3 1 0,1-4 0,3 0 702,-12-10-702,4 4 360,19 11-360,-9 6 0,17 4 0,-5-1 1124,6 6-1124,0-5 0,-5 0 0,4 5 0,-5-12 0,7 12 0,-7-6 0,4 0 0,-3 11 0,5-9 0,0 11 0,5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1379 24575,'0'-37'0,"0"-19"0,0-43-2008,0 28 1,0-3 2007,0-1 0,0-1 0,0-13 0,0 0 0,0 6 0,0 5 0,0 21 0,0 3 199,0-7 0,0 2-199,0-30 765,0 11-765,0-5 0,0 52 0,0 3 0,0 21 0,0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30 24575,'14'0'0,"2"0"0,7 0 0,14 0 0,-4 0 0,21 0 0,-15 0 0,15 0 0,-6 0 0,0 0 0,-2 0 0,-9 0 0,1 0 0,0 0 0,-1 0 0,1 7 0,-7 1 0,5 7 0,-12-1 0,12 2 0,-12-2 0,12 1 0,-13-1 0,13 2 0,-12 4 0,12 4 0,-5-2 0,7 8 0,-8-7 0,6 1 0,-12 2 0,5-10 0,-7 4 0,-5-7 0,8 6 0,-7 2 0,3-1 0,-5 5 0,-1-4 0,-3 0 0,4 5 0,-6-5 0,2 15 0,4-6 0,-3 6 0,-2 0 0,-1-6 0,-3 15 0,4-15 0,-4 15 0,3-15 0,-9 15 0,9 5 0,-9 0 0,4 1 0,-5-14 0,0-10 0,0 1 0,0-1 0,0 10 0,0-7 0,0 6 0,-4-8 0,-3-1 0,-8 1 0,-3-1 0,-4 1 0,-7 1 0,6-1 0,-13-4 0,5 4 0,-6-10 0,-17 11 0,19-12 0,-18 5 0,23-7 0,-8 0 0,1 1 0,6-1 0,-5 0 0,5-7 0,-6 6 0,-1-12 0,1 5 0,-1-7 0,1 0 0,-1 0 0,1 0 0,6 0 0,-5 0 0,-4 0 0,0 0 0,-1 0 0,6 0 0,4 0 0,0-7 0,-4-8 0,4-2 0,0-5 0,-4 0 0,11-1 0,-12-8 0,12 3 0,-5-1 0,6-8 0,1 7 0,-3-15 0,7 6 0,-4 1 0,8-7 0,-8-15 0,9 16 0,-6-32 0,7 35 0,-1-17 0,1 11 0,5-1 0,-3 10 0,8-7 0,-3 6 0,5 0 0,0-6 0,0 7 0,0-1 0,0-6 0,0 15 0,0-7 0,0 10 0,0-1 0,0 0 0,0 7 0,0-5 0,0-7 0,0 9 0,5-15 0,2 18 0,4-6 0,-5-1 0,3 7 0,-3-5 0,0 12 0,3-5 0,-8-1 0,8 7 0,-4-7 0,1 8 0,2 5 0,-2-4 0,3 5 0,1-6 0,0 5 0,-5-3 0,3 8 0,-2-3 0,-1-1 0,4 5 0,-4-4 0,5 5 0,-2 0 0,1 0 0,0 0 0,-4 12 0,-2-9 0,-3 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24575,'-5'0'0,"1"0"0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657 235 24575,'-16'0'0,"4"0"0,-21 0 0,11 0 0,-7 0 0,11 0 0,-16 0 0,17 0 0,-6 0 0,9 0 0,-1 0 0,4 0 0,-10 0 0,5 0 0,-1 0 0,2 0 0,0 0 0,4 0 0,-4 0 0,5 0 0,1 0 0,-1 0 0,0 0 0,1 0 0,-1 0 0,1 0 0,0 0 0,0 0 0,0-6 0,-1 5 0,-5-4 0,4-1 0,-4 5 0,5-5 0,1 1 0,-1 4 0,0-5 0,1 6 0,3-5 0,-2 3 0,7-8 0,-3 4 0,-1-12 0,-1 4 0,-4-5 0,0 0 0,0 11 0,-1-17 0,1 16 0,0-4 0,5 2 0,-4 9 0,8-8 0,-3 4 0,4-4 0,0 4 0,0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4:4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1682 650 24575,'0'18'0,"0"2"0,0 8 0,0 18 0,0-13 0,0 32 0,0-2 0,0 22-341,0-29 0,0-1 341,0 23 0,0-20 0,0 2 0,0 32 0,0-30 0,0 3 0,0-8 0,0-1 0,0 0 0,0-1 0,0 41 0,0-11 0,0-3 0,0-22 0,0-2 0,0-11 0,0-9 0,0 7 0,0-15 682,0 6-682,0-8 0,0 0 0,0-8 0,0 6 0,0-12 0,0 5 0,0-7 0,0 0 0,0 0 0,0 0 0,0 0 0,0-1 0,0 0 0,0 0 0,0 1 0,0-1 0,0 0 0,0 0 0,0 0 0,0 1 0,0 7 0,0 2 0,0 15 0,0 13 0,0 1 0,0 17 0,0-7 0,6 0 0,-5-11 0,5-4 0,-6-22 0,0 4 0,0-15 0,0 0 0,4-5 0,-6-2 0,-4-5 0,-17 0 0,-8-7 0,-15 6 0,-21-6 0,27 6 0,-2 2-646,-7-1 1,-3 0 645,-4 0 0,-1 0 0,-2 0 0,1 0 0,6 0 0,-1 0 0,-23 0 0,1 0 0,30 0 0,0 0 0,-24 0 0,-1 0 0,24 0 0,2 0 0,-2 0 0,1 0-57,-33 0 57,21 0 0,11 0 0,15 0 0,8 0 0,8 0 1288,5 0-1288,1 0 60,4-5-60,1-14 0,4-21 0,0-42 0,0 34 0,0-6-1223,0-31 1,0-8 1222,0 0 0,0-4-1208,0 13 1,0-4-1,0-1 1208,0 2 0,0-1 0,0-2-813,-2 14 0,-1-1 0,0-1 1,0 1 812,-1-20 0,0 0 0,-1 0 0,0 19 0,-1-1 0,0 2 0,0 3-523,-1 0 1,1 4-1,-1-1 523,0-7 0,0 0 0,0 4 180,-2-3 0,0 4-180,0-10 0,0 3 1076,0 19 1,2 5-1077,-2-40 3527,-2 44-3527,9 6 2555,-2 25-2555,11 8 1718,5 8-1718,14 5 574,22 0-574,12 0 0,-17 0 0,2 0-739,6 0 1,1 0 738,5 0 0,2 0 0,13 0 0,-2 0 0,-20 0 0,0 0 0,18 0 0,-2 0 0,7 0-321,-22 0 1,-2 0 320,19 0 0,-11 0 0,-11 0 0,-20 0 0,1 0 1427,-16 0-1427,0 5 691,-3-4-691,-7 9 0,13-9 0,-8 10 0,10-4 0,-7 0 0,1 3 0,0-8 0,0 3 0,-1-5 0,0 0 0,0 0 0,0 0 0,6 0 0,-4 0 0,10 0 0,-4 0 0,5 0 0,0 0 0,0 0 0,1 0 0,-7 0 0,-1 0 0,-5 0 0,0 0 0,0 0 0,-1 0 0,0 0 0,1 0 0,-1 0 0,1 0 0,-1 0 0,0 0 0,-4 5 0,-1 1 0,-4 5 0,0 0 0,0 2 0,0 14 0,0-4 0,0 22 0,0-7 0,0 10 0,0-1 0,0 0 0,0 0 0,0-9 0,0 7 0,0-15 0,0 15 0,0-15 0,0-1 0,0-3 0,0-12 0,0 5 0,0-7 0,0 0 0,0 0 0,0 0 0,0-6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1165 4 24575,'-15'0'0,"-15"0"0,1 0 0,-15 0 0,4 0 0,-7 0 0,0 0 0,12 0 0,0 0 0,-10 0-362,14 0 1,-1 0 361,-13 0 0,4 0 0,-5 0 0,7 0 0,0 0 0,-6 8 0,4 2 0,-4 8 0,-1 0 0,5 0 125,1-1-125,3 0 0,9-2 0,1 1 0,2-1 0,8-1 543,-3 0-543,5 6 55,3-6-55,1 5 0,1-6 0,2-1 0,-3 0 0,8 0 0,-3 0 0,5 0 0,-2 5 0,3-4 0,-3 4 0,2-5 0,-2 7 0,3 1 0,-4 16 0,3-7 0,-7 16 0,7-16 0,-6 15 0,6-14 0,-3 6 0,4-1 0,0-5 0,0 5 0,0-7 0,0-1 0,0 0 0,0 0 0,0 1 0,0-1 0,0 21 0,3-16 0,6 25 0,3-28 0,4 7 0,6 2 0,-1-6 0,2 6 0,2-7 0,-4-2 0,6-5 0,-1 5 0,0-12 0,6 6 0,-5 0 0,11-4 0,-11 3 0,11-5 0,12 7 0,-6-12 0,-16-4 0,0-1 0,11 1 0,0-6 0,0 5 0,0-7 0,-1 0 0,1 0 0,-5 0 0,3 0 0,-9 0 0,4 0 0,-6 0 0,-5 0 0,-1 0 0,0 0 0,-3 0 0,8-7 0,-9 0 0,16-28 0,-14 10 0,9-16 0,-11 14 0,4-2 0,-7 1 0,6-1 0,-6-7 0,3 6 0,-4-6 0,0 9 0,0-9 0,-4 6 0,5-14 0,-6 14 0,2-14 0,-1 14 0,0-6 0,0 9 0,-4 0 0,2 6 0,-5-5 0,2 0 0,-3 4 0,0-9 0,0 18 0,0-13 0,0 5 0,0-6 0,0 0 0,0 6 0,0-5 0,0 6 0,0-8 0,0 1 0,0 6 0,0-4 0,-4 4 0,4 0 0,-7-4 0,3 11 0,0-12 0,-6-6 0,5 1 0,-7-8 0,8 11 0,-3 1 0,3-1 0,-4 1 0,4 6 0,-3 2 0,7 7 0,-3 1 0,0 4 0,-1 2 0,-2 1 0,0 2 0,-1-2 0,0-2 0,1 5 0,-1-10 0,0 10 0,0-10 0,1 10 0,-1-10 0,0 10 0,3-9 0,-1 8 0,4-3 0,-1 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24575,'0'48'0,"0"23"0,-3-11 0,0 7-2761,-1 19 0,0 6 2761,0-25 0,-1 2 0,0-3 0,-2 21 0,1 0-359,1-13 1,0 2 0,0-5 358,-1-1 0,0 0-98,2 25 1,0 3 97,-2-17 0,0-3-345,6-12 0,-1-2 345,-5 0 0,1-4 2174,4 23-2174,-4-2 0,5-22 2184,0-2-2184,0-11 2045,0-15-2045,0 3 1030,0-20-1030,0 4 49,0-6-49,0 0 0,0-6 0,0-1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 24575,'-26'28'0,"-21"23"0,20-16 0,-2 3-2216,-13 14 1,-2 1 2215,4-4 0,1-3 0,9-10 0,1-2 401,-2 2 1,3-5-402,-3-3 842,-4 1-842,9-7 0,18-21 0,1 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 1 24575,'24'34'0,"14"11"0,-14 0 0,1 4-1624,6 0 0,0 2 1624,-2 5 0,-2-2 0,-3-16 0,-2-1 203,-3 6 0,0-2-203,15 7 671,-3 6-671,-6-13 0,-2-13 0,-17-13 0,3-4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24575,'29'0'0,"24"0"0,-15 0 0,3 0-1439,12 0 1,4 0 1438,-1 0 0,0 0 0,8 0 0,-3 0 0,-18 0 0,-1 0 189,6 0 1,-3 0-190,12 0 594,1 0-594,-11 0 0,-25 0 0,-2 0 1460,-9 0-1460,3 0 444,-5 0-444,0 0 0,0 0 0,0 0 0,-4 0 0,-2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04:07:55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24575,'27'0'0,"-8"0"0,24 0 0,-13 0 0,15 0 0,-6 0 0,-6 0 0,-1 0 0,-5 0 0,-6 0 0,-1 0 0,-8 0 0,-2 0 0,-3 0 0,-1 0 0,1 0 0,0 0 0,-4 0 0,0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6:03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56:03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51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1317 24575,'0'-18'0,"0"-2"0,0-17 0,0-1 0,0-20 0,0-2 0,0-10 0,0 10 0,0-20 0,0 17 0,0-19 0,0 0 0,0 19 0,0-7 0,0 23 0,0 0 0,0 3 0,0 13 0,0 7 0,0 12 0,4 6 0,2 1 0,6-7 0,-1 4 0,9-19 0,2-2 0,15-3 0,-5-5 0,4 8 0,-8 1 0,-7 0 0,-2 7 0,-6 2 0,-1 7 0,0 5 0,-5-4 0,-2 15 0,-5-3 0,0 10 0,0 1 0,-5 0 0,3 0 0,-10 16 0,4-5 0,-8 22 0,-7 3 0,4 12 0,-6 10 0,-1 0 0,13-20 0,-1 1 0,-23 39-266,22-38 1,2 0 265,-14 30 0,10-22 0,0-2 0,1-11 0,8-9 0,-6-1 0,13-17 531,-5-1-531,6-7 0,0 0 0,0 0 0,0-1 0,0 0 0,0 0 0,0 0 0,0 1 0,0-1 0,0 0 0,4-4 0,3-8 0,19-7 0,6-13 0,15-4 0,22-10 0,-6 1-231,-16 11 0,0-1 231,26-14 0,-26 15 0,0-1 0,38-22 0,0 7 0,-3-7 0,-12 11 0,3-10 0,-2 7 0,3-8 0,-4 11 0,0 0 0,-10 1 0,11-11 0,-21 11 0,2-8 0,-7 18 0,-15-3 0,6 5 0,-15 1 462,5 1-462,-13 13 0,6-5 0,-7 6 0,-1-1 0,-4-3 0,2 9 0,-13 1 0,8 6 0,-14 5 0,8 1 0,-8 0 0,3 0 0,-12 1 0,-2 0 0,-7 7 0,-19 5 0,-7 25 0,-7-11 0,20-9 0,-1 3-426,-5 3 1,1 0 425,5-6 0,0 2 0,-15 9 0,1 1 0,14-8 0,1-1 0,-4 2 0,-1 0 0,-5 1 0,1 0 0,9-3 0,0 0 0,-4-3 0,2-2-254,-25 28 254,-4-9 0,18-5 0,-4-9 0,9-2 0,10-7 0,1-3 839,9-7-839,8-1 266,0 0-266,8-6 0,5 3 0,-3-8 0,9-2 0,11-1 0,-1-4 0,12 5 0,7 0 0,3 0 0,27 8 0,14 20 0,13 12-1261,-1 8 1261,-28-13 0,1 1 0,-13-10 0,1-1 0,19 13 0,1 0 0,-15-12 0,0-2 0,6 6 0,-2-2-581,31 12 581,-37-17 0,-2 1 0,17 9 0,6 2 0,-22-11 0,0-1 0,-14-2 1223,1-5-1223,-19 3 619,4-6-619,-7-1 0,0-5 0,-5 3 0,-7-8 0,-5-2 0,-6-6 0,0 0 0,-1-4 0,-16-6 0,-3 0 0,-17-14 0,-21 3 0,6-7 0,-22-13-599,2 7 599,6-6 0,3 2 0,5 14 0,26-7 0,-4 19 0,19-2 0,7 7 0,2 5 0,12-2 599,-4 8-599,10-8 0,-9 4 0,-4 0 0,-6-11 0,-16 7 0,-3-18 0,-18 2 0,7-6 0,-21-13 0,10 9 0,-5-18 0,-2 17 0,24-3 0,-3 15 0,26 6 0,-5 5 0,18 2 0,-10 4 0,17-3 0,-5 10 0,6-4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24575,'0'61'0,"0"-5"0,0-5 0,0 5-1222,0-6 0,0 2 1222,0 18 0,0 2 0,0-7 0,0 1 0,0 13 0,0 0 0,0-14 0,0 1 0,0 12 0,0 1 0,0-14 0,0 1 0,0 13 0,0-1 0,0-19 0,0 0 0,0 25 0,0 2-697,5-8 1,2-3 696,-3-4 0,2-1 0,5 15 0,1-2 0,-1-22 0,-1-1 0,1 12 0,0 2 0,0 5 0,1 0 0,-2-14 0,1 1 0,0 3 0,0 4 0,1 17 0,0-3 0,-6-29 0,0-1-132,5 29 1,-1-1 131,-9-33 0,0-2 0,9 13 0,-1 1-358,-7-7 1,-1 0 357,3-1 0,1-2 694,4 43-694,-7-12 0,6 8 0,-8-30 0,0 16 1577,0-29-1577,0 8 1259,7-11-1259,-5-9 876,5 7-876,-7-6 409,7 8-409,-5 0 0,12 10 0,-12-7 0,13 7 0,-13 1 0,18 12 0,-16-7 0,16-4 0,-19-14 0,12-15 0,-12 6 0,12-8 0,-12-1 0,12 10 0,-4 1 0,6 1 0,1 16 0,-1-14 0,-6 8 0,5-5 0,-6-14 0,0 5 0,-2-14 0,0-2 0,-5-7 0,4 0 0,-5 0 0,6 0 0,-5 0 0,4 0 0,-5 0 0,0 0 0,6 0 0,-5 0 0,5 0 0,-1-1 0,0-4 0,6-2 0,0-5 0,0 0 0,1 0 0,15 0 0,5 0 0,25 8 0,3-6 0,22 14 0,-9-6-546,21 9 546,-9 0 0,12-9 0,0 8 0,-13-9 0,-2 10 0,-11-2 0,11 2 0,-9-9 0,9 6 0,-12-6 0,-10 6 0,7-6 0,-7 5 0,0-6 0,8 8 0,-8-8 546,0 5-546,7-4 0,-7-1 0,10 6 0,-10-6 0,8 9 0,-19-3 0,9-5 0,-1 5 0,-8-13 0,0 11 0,17-4 0,-31-1 0,22-1 0,-29-1 0,0-5 0,-1 6 0,1-7 0,0 0 0,-1 6 0,-6-5 0,5 5 0,-5-6 0,6 0 0,1 7 0,-7-6 0,-2 5 0,-1-6 0,-4 0 0,5 0 0,-7 0 0,0 0 0,-1 0 0,0 5 0,7-4 0,10 4 0,21 2 0,11-5 0,10 14 0,12-14 0,-19 13 0,16-14 0,-29 6 0,7 0 0,-18-5 0,-10 5 0,-10-7 0,-7 0 0,0 0 0,-5 4 0,-2 2 0,-5 5 0,0-1 0,0 2 0,0-1 0,0 8 0,0 2 0,0 15 0,0 13 0,0 11 0,0 22 0,0-9 0,0 21-990,0-9 990,0-31 0,0 2 0,0-6 0,0 0 0,0 5 0,0 1 0,0-1 0,0 0 0,0-5 0,0 0 0,0 5 0,0 0 0,9 42 0,-7 0 0,15-1-486,-15-11 486,7-3 0,-1-11 0,-6-12 0,5 9 0,-7-8 0,0 12 965,7-20-965,-6-3 511,5-22-511,-6-6 0,0-2 0,0-7 0,0 0 0,0 4 0,0 13 0,0 6 0,0 4 0,0 6 0,0-7 0,0 0 0,0-8 0,0-4 0,0-12 0,0 4 0,0-5 0,0-1 0,0 0 0,0 7 0,0 10 0,0 20 0,0 0 0,0 19 0,0-27 0,7 14 0,-5-25 0,5-1 0,-7-3 0,0-12 0,0 0 0,0-9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24575,'0'55'0,"0"7"0,0 23-775,0-31 1,0 0 774,0 22 0,0 1 0,0-1 0,0-2 0,0-7 0,0 3 0,0-17 0,0-3 0,0 42 0,0-17 0,0 1-528,0-15 1,0-1 527,0 13 0,0 0 0,0-8 0,0-2 0,0-1 0,0 0 0,0 2 0,0 1 0,0 0 0,0 1 0,0-1 0,0-2 49,0-6 1,0-3-50,0 31 0,0-14 0,0-13 721,0-20-721,0-2 1209,0-15-1209,0-2 575,0-7-575,6 0 0,-5 0 0,4-1 0,-5 0 0,0 1 0,0 6 0,0 11 0,0 20 0,0 1 0,0 17 0,0-17 0,7 7 0,-5-18 0,5-3 0,-7-15 0,0-2 0,0-7 0,0 0 0,0 0 0,0 0 0,0 0 0,0 0 0,0 7 0,0 11 0,0-1 0,0 8 0,0-17 0,0 6 0,0-12 0,0 5 0,0-7 0,0 0 0,0 0 0,0 0 0,0 7 0,0 10 0,0 10 0,0 8 0,0 0 0,7 0 0,-6 0 0,6-8 0,0-3 0,-6-10 0,5-5 0,-6-4 0,0-10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24575,'-6'0'0,"1"0"0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24575,'-6'0'0,"1"0"0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24575,'-12'-7'0,"1"2"0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24575,'0'6'0,"0"-1"0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24575,'0'-6'0,"0"1"0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24575,'0'-6'0,"0"1"0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1.169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2911 1 24575,'-24'0'0,"-9"0"0,-6 0 0,1 0 0,-7 0 0,-4 0 0,8 0 0,-25 0 0,15 0 0,-20 0 0,1 0 0,0 0 0,-1 0 0,1 0 0,-12 0 0,8 0 0,-8 0 0,12 0 0,-12 0 0,-3 0 0,0 0 0,3 0 0,11 0 0,1 7 0,-12 4 0,8 14 0,-8 3 0,12 0 0,0 5 0,-1-6 0,11 7 0,-19 11 0,26-11 0,-30 21-515,19-9 515,-3 10 0,3-1 0,14-12 0,7 5 0,-5-5 0,14 4 0,-14 24 0,15-19 0,2 16 0,-1-10 0,13 2 0,-14 9 0,14 2 0,-7-2 0,8 13 0,0-8 0,7 8 0,3-12 0,8 0 0,0 0 0,0 12 0,0-9 0,0 21 0,0-21 0,0 20 515,0-20-515,10-17 0,4 1 0,7 21-344,3-26 1,5 0 343,19 22 0,10 3 0,-17-29 0,1-2-524,-6-9 0,1-1 524,16 12 0,1 0 0,-8-11 0,1-1-766,12 7 0,3 2 766,-1 0 0,2-2 0,2-3 0,3 0 0,8 7 0,1-2 0,-3-8 0,-1-4 0,-10-3 0,1 0 0,12 3 0,-1-3 0,-22-12 0,-1-2 0,17 6 0,5 1 0,11 3 0,0-3 0,-16-10 0,0-1 0,10 8 0,-2-1 0,-13-8 0,-4-2-388,-10 2 1,0-2 387,12-2 0,0-3 0,-5 1 0,0-1 0,6-3 0,1-2 0,0 1 0,-1 0 0,-6 0 0,0 0 0,5 0 0,0 0 0,-12 1 0,0-2 0,12-2 0,0-3 0,-12-3 0,0-2 0,5-3 0,0-3 0,-7-6 0,1-1 0,13-3 0,1-1-277,-4-2 1,0-2 276,7-6 0,1 0 0,-3 6 0,-4-2 0,-17 1 0,-1-2 0,13 0 0,0-2 0,-8-8 0,-1-1 0,-3 8 0,-2 1 443,0-3 1,-6 3-444,-2-2 1493,-14 19-1493,-6 0 861,-6-18-861,-2-18 0,-5-29 0,0 30 0,0 0 204,0 5-1,0-1-203,0-10 0,0-2 0,0 6 0,0 0 0,1 0 0,-2 1 0,-3-1 0,-1 3-134,3-31 134,-14 3 0,7 22 0,-8 2 0,-6 11 0,-8-21 0,-4 5 0,-14-10-466,2-7 466,-6 22 0,24 12 0,0 0 0,-27-23 0,26 26 0,2 0 0,-19-21 0,-6 1 0,18 4 917,-5 16-917,7-13 137,11 26-137,-7-15 0,7 15 0,-19-17 493,11 16-493,-11-16 0,13 17 0,-23-21 0,18 20 0,-24-12 0,27 21 0,-15-8 0,6 13 0,-8-6 0,-11-1 0,8 6 0,-7-6 0,9 15 0,1-5 0,8 12 0,10-5 0,10 2 0,7 3 0,0-3 0,5 0 0,2 4 0,5-4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4.0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 24575,'0'23'0,"0"46"0,0 1 0,0-15 0,0 0 0,0 11 0,0 23 0,0-45 0,0 35 0,0-19 0,0 11 0,0-1 0,0 0 0,0-10 0,0 7 0,0 19 0,0-20-753,0 7 0,0 4 753,0 22 0,0-14 0,0 4 0,0-5 0,0-5 0,0-16 0,0-1 0,0 22 0,0 0 0,0-23 0,0-1 0,0 12 0,0 2 0,0-2 0,0-2 0,0-11 0,0-4-172,0 44 172,0-18 0,0-10 0,0-11 0,0 7 0,0-26 0,0 14 1492,0-25-1492,0 7 186,0-17-186,0-1 0,0 0 0,0-5 0,0 43 0,7-20 0,-5 43 0,5-20 0,0 10 0,-5 12 0,6-9 0,0 9 0,-6 0 0,6-9 0,-1-1 0,-6-15 0,6-18 0,-7-3 0,0-9 0,6-6 0,-5-2 0,4-7 0,-5 0 0,0 0 0,0 0 0,0 7 0,0 23 0,7-1 0,-5 10 0,5-6 0,-7-15 0,0 15 0,0-22 0,0 4 0,0-15 0,0 0 0,5 0 0,-3 0 0,3-1 0,0-6 0,17 0 0,30-5 0,37 0-1107,-28 0 1,6 0 1106,21 0 0,6 0-995,-27 0 1,1 0 0,2 0 994,9 0 0,2 0 0,-1 0 0,1 0 0,-1 0 0,0 0 0,1 0 0,0 0 0,-3 0 0,18 0 0,-2 0-587,-23 0 0,0 0 1,-3 0 586,8 0 0,-2 0-512,8 0 1,-1 0 511,-8-1 0,-4 2 0,-11 3 0,-2 1 1359,42-3-1359,-16 6 0,-22-8 2705,-3 0-2705,-18 0 2156,-3 7-2156,-15-6 1533,-2 5-1533,-7-6 226,0 0-226,-5 5 0,-2 1 0,-5 5 0,0 0 0,0 0 0,0 8 0,0 20 0,0 24 0,0 36-764,0-44 1,0 3 763,-1 12 0,2 3 0,4 7 0,1 3-1224,0 7 0,2 2 1224,-1-25 0,2 1 0,0-4 0,1 7 0,1 0-692,6 13 1,0-1 691,-6-21 0,1-3 0,4 8 0,-1-1-172,-4-8 1,-1-3 171,8 27 1191,-2-30-1191,-1-6 2369,-7-25-2369,-2-2 1677,-1-7-1677,-3 0 464,3-1-464,-5 1 0,0-1 0,0 1 0,0 16 0,0 3 0,0 39 0,0-8 0,0 20 0,8-11 0,2-1 0,-1-19 0,6 4 0,-13-32 0,5 5 0,-7-16 0,0 0 0,0-6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6.37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12 24575,'5'-6'0,"85"1"0,8 5-2210,-28 0 0,12 0 1,-1 0 2209,-4 0 0,0 0 0,-1 0 0,1 0 0,-1 0 0,2 0 0,11 0 0,3 0 0,-1 0 0,-5 0 0,-1 0 0,-4 0 0,12 0 0,-1 0-84,-15 0 1,2-1-1,-10 2 84,27 9 644,-42-9 0,-2 0-644,22 9 0,-37-10 0,-22 4 3216,-3 2-3216,-12 5 2134,0 0-2134,7 16 0,4 27 0,4 10 0,2 11-1276,-4-14 1,0 5-1,1 3 1276,8 23 0,3 6 0,-1-1 0,-4-7 0,-2-1 0,3 3-1178,0-8 0,2 4 0,0 0 1,-1 0 1177,-1-2 0,-1 0 0,0 0 0,-1 3 0,-2-12 0,-1 1 0,0 2 0,1-1 0,0 0 0,7 20 0,1 1 0,-1-2 0,-4-6 0,-2 0 0,-4-5 0,3 0-619,4 5 1,3 0 0,-3-7 618,-2 3 0,-1-4-496,6 10 1,0-3 495,-1-15 0,-2-6 1002,-5-19 0,-1-4-1002,11 25 4373,-10-23-4373,-1-13 2870,-2-15-2870,-6-2 0,-2-12 0,-5-2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5:58.52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2.644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131 21 24575,'-4'-11'0,"-10"2"0,-6 9 0,-8 6 0,7 1 0,2 5 0,7 0 0,5 0 0,2 0 0,5 0 0,0 0 0,0-1 0,0 1 0,0 0 0,0 7 0,0 2 0,0 6 0,0 10 0,0-8 0,0 16 0,0-6 0,0-1 0,0 7 0,7-6 0,1-1 0,6-2 0,6-14 0,-4 4 0,3-11 0,1 4 0,0-6 0,8-5 0,0-2 0,-8-6 0,6 0 0,-12 0 0,5 0 0,-7 0 0,0 0 0,0 0 0,0 0 0,-5-5 0,-2-1 0,-5-5 0,0-1 0,0 0 0,0-7 0,0 6 0,0-6 0,0 6 0,0-6 0,0 6 0,0-6 0,-5 12 0,3-3 0,-9 8 0,-1-3 0,-1 5 0,-12-6 0,4 5 0,-6-5 0,-10 6 0,7 0 0,-6 0 0,15 0 0,-5 0 0,12 0 0,-5 0 0,17 0 0,3 0 0,10 0 0,0 0 0,1-6 0,7-8 0,-5 1 0,12-14 0,-11 7 0,4-1 0,-6 2 0,-1 6 0,0 1 0,-6 0 0,0 0 0,-6 0 0,0 0 0,0 11 0,12 3 0,12 11 0,15 2 0,8 1 0,0-8 0,0 6 0,0-12 0,0 5 0,-8-7 0,6 0 0,-23 0 0,13 0 0,-21-6 0,6-7 0,-7-8 0,-6-7 0,-1 0 0,-6 0 0,0 0 0,0 1 0,0-1 0,-21 5 0,4 3 0,-20 5 0,10 1 0,-1 0 0,0 6 0,7 2 0,2 6 0,7 0 0,-1 0 0,7 5 0,0 1 0,6 6 0,0 0 0,0 0 0,6 0 0,0-6 0,6 5 0,0-10 0,0 5 0,-10-6 0,-11 0 0,-19 0 0,-2 0 0,-16 0 0,8 0 0,-9 0 0,-1 0 0,10 0 0,8 0 0,11 5 0,7 2 0,5 12 0,2 1 0,5 8 0,0 0 0,0-1 0,0 10 0,0-14 0,0 11 0,6-13 0,6 5 0,2-6 0,4-8 0,-6-1 0,0-10 0,0 4 0,0-5 0,0 0 0,0 0 0,0-11 0,-6 3 0,0-25 0,-6 10 0,0-13 0,0 8 0,0 0 0,-6 7 0,0 2 0,-14 0 0,7 10 0,-13-9 0,12 16 0,-6-4 0,9 6 0,9 5 0,10 2 0,21 6 0,9 2 0,9-7 0,0 6 0,0-12 0,-8 5 0,-3-7 0,-8 0 0,-7 0 0,-2 0 0,-7 0 0,-6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04.471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116 6 24575,'-13'24'0,"-4"9"0,-5-3 0,0 6 0,8-8 0,0 0 0,7-8 0,0-1 0,7-7 0,0 0 0,0 0 0,0 0 0,0 6 0,0 3 0,0 15 0,8 13 0,8 1 0,19 10 0,-1-13 0,-1-6 0,-6-4 0,-5-10 0,-2-6 0,-1-2 0,-6-7 0,-1-5 0,-1-2 0,1-5 0,-1 0 0,1 0 0,0 0 0,0 0 0,0 0 0,-6-5 0,5 3 0,-9-9 0,8 5 0,-2-14 0,4 7 0,2-14 0,-1-2 0,2-10 0,-6-18 0,5 7 0,-13-8 0,13 11 0,-12 0 0,5 8 0,-7 3 0,0 15 0,0 2 0,0 7 0,0 0 0,0 0 0,-12 0 0,-4-1 0,-12-1 0,1 0 0,-1-6 0,7 5 0,-5-5 0,12 7 0,-12 0 0,12 6 0,0-5 0,3 11 0,5-5 0,-5 6 0,0 0 0,5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0.964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02.665"/>
    </inkml:context>
    <inkml:brush xml:id="br0">
      <inkml:brushProperty name="width" value="0.35" units="cm"/>
      <inkml:brushProperty name="height" value="0.35" units="cm"/>
      <inkml:brushProperty name="color" value="#0096FF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9:56.072"/>
    </inkml:context>
    <inkml:brush xml:id="br0">
      <inkml:brushProperty name="width" value="0.1" units="cm"/>
      <inkml:brushProperty name="height" value="0.1" units="cm"/>
      <inkml:brushProperty name="color" value="#0096FF"/>
    </inkml:brush>
  </inkml:definitions>
  <inkml:trace contextRef="#ctx0" brushRef="#br0">1303 265 24575,'-27'0'0,"-3"-14"0,-18 3 0,-9-12 0,7 0 0,-7 4 0,10-3 0,9 7 0,1 6 0,16-2 0,2 9 0,7-3 0,5-1 0,-4 5 0,5-4 0,-6 5 0,-7-7 0,-10 6 0,-10-12 0,1 11 0,-7-12 0,15 12 0,-7-11 0,9 11 0,1-10 0,-1 10 0,7-4 0,2 1 0,7 3 0,-1-3 0,1-1 0,-7 5 0,-2-4 0,0 5 0,-5 0 0,5 0 0,-6 0 0,-1 0 0,0 0 0,7 0 0,-5 0 0,5 0 0,-7 0 0,8 0 0,-6 0 0,12 0 0,-5 0 0,6 5 0,1-4 0,0 10 0,0-5 0,6 5 0,1 0 0,5 0 0,0 0 0,0 0 0,0-1 0,0 1 0,0 0 0,0 0 0,0 1 0,6 7 0,2 1 0,5 8 0,7-6 0,-4 4 0,10-5 0,-5 7 0,7-1 0,-1-5 0,10 5 0,-8-11 0,8 12 0,-1-12 0,-6 4 0,15-4 0,-16 4 0,8-4 0,-10 4 0,1-6 0,0 0 0,8 0 0,-6 0 0,15 2 0,-7-2 0,9 2 0,1 0 0,-1-1 0,0 1 0,10 0 0,-7 0 0,7 0 0,-18-1 0,6-6 0,-16 3 0,16-10 0,-15 10 0,6-11 0,1 5 0,5-6 0,-3 0 0,1 0 0,-12 0 0,-7 0 0,4 0 0,-4 0 0,0 0 0,-2 0 0,-7 0 0,0 0 0,0 0 0,-1 0 0,1-4 0,-1 2 0,1-8 0,1-4 0,-1 6 0,1-10 0,-7 11 0,5-5 0,-5 0 0,1 1 0,-2 0 0,-5 0 0,0 0 0,0-1 0,0 0 0,0 0 0,-6 0 0,-1-7 0,-13 4 0,6-4 0,-5 6 0,-1 0 0,6 0 0,-5 0 0,13 1 0,-5 5 0,9-3 0,-8 8 0,8-8 0,-8 9 0,9-9 0,-9 4 0,3-6 0,-5 0 0,-7-1 0,5 1 0,-6-1 0,8 0 0,0 1 0,0 0 0,0 5 0,5-4 0,-4 10 0,5-5 0,-1 1 0,2 0 0,5-2 0,0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1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3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3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4.7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5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6.7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30:29.9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4:41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6:51.272"/>
    </inkml:context>
    <inkml:brush xml:id="br0">
      <inkml:brushProperty name="width" value="0.05" units="cm"/>
      <inkml:brushProperty name="height" value="0.05" units="cm"/>
      <inkml:brushProperty name="color" value="#0096FF"/>
    </inkml:brush>
  </inkml:definitions>
  <inkml:trace contextRef="#ctx0" brushRef="#br0">1 743 24575,'68'0'0,"26"0"0,-7-14 0,8-7-2662,-29 5 0,2-2 0,3-5 2662,0-6 0,3-7 0,1 0 0,-4 4 0,3 4 0,-3 4 0,2-4 0,-4-4 0,3-5 0,0 0 0,-3 7 0,8 7 0,-3 6 0,1-3-119,7-10 0,1-4 0,-3 5 119,14 4 0,-3 3 225,5-2 1,-6 2-226,-35 10 0,-4 3-87,3 1 0,-1 0 87,40-10 3479,-52 18-3479,-2 0 621,-20 0 0,-13 0 1,-1 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4.085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5.404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19.310"/>
    </inkml:context>
    <inkml:brush xml:id="br0">
      <inkml:brushProperty name="width" value="0.35" units="cm"/>
      <inkml:brushProperty name="height" value="0.35" units="cm"/>
      <inkml:brushProperty name="color" value="#E85189"/>
    </inkml:brush>
  </inkml:definitions>
  <inkml:trace contextRef="#ctx0" brushRef="#br0">1 1 24575,'87'0'0,"-29"0"0,2 0 0,5 0 0,3 0-492,19-1 0,4 2 0,-1 9 0,2 3 164,-21-4 0,2 1 0,1 0 0,-1-2 0,2 0 0,-1 4 0,0 6 0,0 3 0,0-3 0,-1-10 0,1-4 0,-4 3-1,8 11 1,-3 0 328,12-10 0,-3-5 0,-24-3 0,-2 0-205,7 0 1,-1 0 204,34 0 983,-26 0-173,-24 0 173,-11 0 0,-17 0 0,-1 0-656,-12 4 1,-2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39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2805 272 24575,'-18'0'0,"-3"0"0,-6 0 0,-10 0 0,-1 0 0,-10 0 0,10 0 0,-18 0 0,5 0 0,-9 0 0,-8 0 0,-23 0 0,-5 0 0,45 0 0,0 0 0,-41 0 0,6 0 0,31 0 0,25 0 0,-7 0 0,16 0 0,2 0 0,7 0 0,0 0 0,-11 0 0,-7 7 0,-12-5 0,-15 12 0,7-12 0,-18 14 0,18-14 0,1 6 0,4-2 0,15-4 0,-6 5 0,8-7 0,12 5 0,-1-3 0,10 3 0,-5 0 0,0 1 0,-6 6 0,-3 1 0,-6 1 0,-10 0 0,-2 1 0,-8 1 0,0 6 0,-11-3 0,8 10 0,-7-10 0,10 10 0,8-12 0,2 4 0,17-8 0,0 0 0,8-1 0,0-5 0,5 3 0,2-4 0,5 5 0,0 0 0,0-1 0,0 1 0,0 0 0,0-1 0,0 9 0,-7 9 0,-9 11 0,-2 8 0,-4 0 0,-3 11 0,7-9 0,-6 9 0,8-11 0,0 0 0,1-9 0,0 7 0,1-15 0,-2 15 0,8-15 0,-5 6 0,5-8 0,0 8 0,-4-6 0,3 15 0,-6-7 0,0 9 0,-1 1 0,0-1 0,1-9 0,-1 7 0,1-6 0,0-1 0,0 7 0,7-15 0,-5 6 0,4 0 0,-5-6 0,5 15 0,-3-15 0,4 6 0,0-9 0,-3-6 0,9 5 0,-3-7 0,5 1 0,0-3 0,0-5 0,0-1 0,0 7 0,0 12 0,0 18 0,0 12 0,0 10 0,7-10 0,2 8 0,0-19 0,6 9 0,-6-11 0,5-9 0,2 7 0,-2-15 0,0 6 0,-6-8 0,4 0 0,-3 8 0,5-6 0,1 6 0,-2-8 0,9 8 0,-6-6 0,12 6 0,-7-8 0,8 8 0,-1-6 0,3 15 0,-3-15 0,2 6 0,8 3 0,-7-9 0,20 21 0,-21-20 0,21 20 0,-20-21 0,8 9 0,-12-12 0,-6-6 0,5 5 0,-5-5 0,6 0 0,1 5 0,8-2 0,-6 4 0,6-5 0,-8 3 0,8-3 0,-6-1 0,15 7 0,14 9 0,-6-3 0,15 10 0,-21-14 0,0 1 0,0-1 0,0-7 0,11 8 0,-9-8 0,9 9 0,-1-7 0,-16 2 0,14-10 0,-25 2 0,6-6 0,1 1 0,-7-1 0,6 1 0,0-1 0,-6 0 0,15 2 0,-15-2 0,27 7 0,-24-5 0,8-2 0,-15-1 0,-5-6 0,0 1 0,5 4 0,-6-10 0,8 10 0,-7-10 0,5 10 0,3-4 0,1 0 0,15 6 0,-15-12 0,15 12 0,-16-6 0,16 0 0,-15 4 0,15-10 0,-3 10 0,6-3 0,-6-2 0,-5 7 0,-10-13 0,1 11 0,8-3 0,-6-1 0,15 6 0,-7-6 0,10 8 0,-1-1 0,10 2 0,-7-1 0,7-7 0,-18 4 0,6-4 0,-16-1 0,8 5 0,-1-12 0,-1 11 0,3-5 0,-5 0 0,-13 4 0,6-9 0,-5 9 0,7-3 0,-1 6 0,9-7 0,-6 6 0,15-5 0,-15 6 0,15 2 0,-7-9 0,10 7 0,9-12 0,-7 12 0,7-12 0,0 5 0,-7-7 0,39 7 0,-24-5 0,16 6 0,-14-8 0,-7 0 0,10 0 0,1 0 0,10 0 0,-7-16 0,8 5 0,-12-23 0,0 15 0,0-7 0,0 1 0,-10 6 0,8-14 0,-8 14 0,0-13 0,7 13 0,-17-4 0,20-7 0,-20 11 0,0-9 0,-13 13 0,-1 0 0,-6 1 0,15-1 0,4-9 0,0 6 0,19-15 0,-8 6 0,10-8 0,0 0 0,-10 1 0,8-1 0,-19 3 0,9-1 0,-11 2 0,-9 1 0,7-1 0,-15 2 0,6 0 0,15-22 0,-16 9 0,18-29 0,-21 21 0,3-18 0,-2 8 0,-5-10 0,5-1 0,-15 11 0,8-8 0,-10 8 0,1 0 0,-8-8 0,-2 8 0,1-10 0,-6 0 0,6-12 0,-8 9 0,0-9 0,0 12 0,0 19 0,0 0 0,0-17 0,0-12 0,0 35 0,0 22 0,0-12 0,0-17 0,0 17 0,-9-16 0,-1-1 0,5 5 0,-29-47 0,21 23 0,-12 7 0,8-5 0,8 22 0,-4 8 0,11 10 0,-10 3 0,4-1 0,-6-2 0,-19-34 0,5 8 0,0 9 0,0-2-487,-10-25 487,11 26 0,-2 0 0,-19-38 0,19 41 0,0 0 0,4-5 0,0 3 0,-28-23 0,14-11 0,-3 28 0,11 3 0,0 4 0,3 15 0,-4-16 0,4 16 0,-12-17 487,0 15-487,-12-19 0,13 19 0,-32-32 0,35 36 0,-24-23 0,32 29 0,-8-1 0,6 3 0,-7-1 0,10 6 0,-1-6 0,0 7 0,0 0 0,-8 0 0,6-7 0,-16 4 0,16-3 0,-15-3 0,7 7 0,-9-7 0,-21-7 0,15 11 0,-25-12 0,28 15 0,-8 0 0,1-1 0,7 1 0,-8-1 0,11 2 0,0-1 0,-1 7 0,1-5 0,0 5 0,8-6 0,3 1 0,-1 6 0,7-5 0,-15 12 0,6-5 0,1 6 0,-7 0 0,6 0 0,-8 0 0,-1 0 0,1 0 0,0 0 0,8 0 0,-6 0 0,6 0 0,1 0 0,1 0 0,1 0 0,6 0 0,-7 0 0,10 0 0,-1 0 0,-9 0 0,7 0 0,-6 0 0,-1 0 0,7 0 0,-6 0 0,-13 0 0,7 7 0,-17 1 0,11 1 0,10 4 0,-7-5 0,6 7 0,-8 1 0,8-1 0,-6 0 0,6 0 0,1-7 0,1 6 0,1-6 0,13 5 0,-12-5 0,14 4 0,-7-10 0,0 10 0,7-11 0,-5 12 0,5-6 0,-27 8 0,6 0 0,-18 0 0,13 1 0,8-1 0,3-1 0,8-6 0,7 3 0,2-9 0,7 3 0,-1 1 0,7-5 0,0 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1981 1 24575,'0'43'0,"0"17"0,0 25 0,0 11-660,0-40 0,0-1 660,0 23-843,0 5 0,0 2 843,0 6 0,0-12 0,0 3 0,0-26 0,0-2-156,0 2 0,0 1 156,0 14 0,0 1 0,0-8 0,0 3-835,0 19 1,0 2 834,0-12 0,0-2 0,0-5 0,0 0-304,0 8 0,0-3 304,0-21 0,0 0 0,0 24 0,0 3 0,0-14 0,0-1 0,0 0 0,0-1 0,0-1 0,0-2 452,0-11 1,0 0-453,0 5 0,0 0 0,0 42 0,9 0 0,-9-42 0,2 0 0,6-5 0,1 0 0,-8 5 0,0 0 0,8 42 0,-1 0 0,-6-12 0,15 8 0,-14-19 0,13 7 938,-14-21-938,6 8 1802,-1 3-1802,-6-9 1411,6 6-1411,-7-21 539,0 1-539,0-1 0,0 10 0,0 3 0,0 0 0,0 8 0,0-19 0,0 19 0,0-8 0,0 0 0,0-3 0,0 0 0,0-7 0,0 7 0,0-9 0,0 9 0,0 24 0,0-6 0,0 16 0,0-21 0,0 1 0,0 11 0,-8-9 0,6 9 0,-12-22 0,12 7 0,-13-7 0,6 0 0,-1 8 0,-4-19 0,6 9 0,-1-20 0,-5 7 0,12-15 0,-5 5 0,2-15 0,3-3 0,-3-5 0,5 0 0,0 0 0,-13 0 0,5 0 0,-12 8 0,6 9 0,-10 20 0,-1 0 0,-11 31 0,-8-14-770,24-21 1,-1 5 769,-16 10 0,-1 2 0,10-3 0,0 1 0,-12 13 0,0 2 0,6-4 0,2 0-962,-2 2 1,1 1 961,-2 5 0,1 3-1238,-2 6 1,0 2 1237,0 0 0,0 2 0,7-27 0,0 1 0,1 2 0,1 4 0,1 0 0,-1 1-864,-6 1 1,-1 0 0,0 0 863,2 6 0,0 1 0,1-1 0,0-6 0,1 0 0,-2 0 0,-3 6 0,-1 1 0,4-6 0,1-1 0,1-2-118,3-10 0,-2 2 0,3-4 118,3 1 0,2-1 238,-11 13 0,0 0-238,10-13 0,0-3 0,-3-2 0,1-3 2054,-4 21-2054,-4-9 3062,14-9-3062,-1-32 1964,10 11-1964,-1-20 1325,8 5-1325,-3-7 0,5-1 0,0 13 0,-8 17 0,-8 6 0,-2 10 0,-5-9 0,7-1 0,7-9 0,-4-2 0,11-15 0,-9-2 0,9-7 0,-3 0 0,5 0 0,-5-6 0,-7-1 0,5-5 0,-4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4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24575,'0'55'0,"0"28"0,-1-26 0,2 3-1742,2 4 1,3 3 1741,5 20 0,3 0 0,3-12 0,1 1-766,0 12 1,1 2 765,4-1 0,-1 0 0,-2-6 0,-3-1 0,-4-1 0,1 1 0,7 5 0,0 0 0,-7-12 0,-2 0 0,6 14 0,2 0 0,4 3 0,-3-6 0,-12-28 0,-2-1-34,3 27 0,2-2 34,6 13 0,-16-32 0,1 3 0,15-3 0,2-2-313,-13-11 0,-1 0 313,8 12 0,2-1 0,-2-10 0,1-1 0,1 12 0,0-1 0,-1-10 0,0-1 0,5 11 0,0 1 0,-5-11 0,1-2 0,3 1 0,0-1 1443,10 33-1443,3-22 2020,-15-11-2020,5-13 1413,-8-8-1413,-1-8 832,-6-1-832,-2-7 0,-5 0 0,6 0 0,-5 0 0,10 0 0,-10 0 0,10 0 0,-10 0 0,10 0 0,-10 0 0,5 0 0,-1 0 0,-4 7 0,12 10 0,-12 1 0,12 6 0,-11-8 0,10-1 0,-5-6 0,1-2 0,2-1 0,-8-5 0,3 4 0,-5-10 0,0-3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21:27:46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4493 24575,'37'-8'0,"-4"-8"0,46-12 0,0-28-1449,-29 24 1,2-1 1448,5-4 0,1-1 0,3-4 0,1-2-894,7-7 1,0-3 893,-4 1 0,-1-3 0,-12 12 0,0-2 0,1 2 0,20-17 0,2 1-565,-17 14 0,3-1 1,0 0 564,-1-1 0,1-1 0,-1 1 0,1 0 0,0 0 0,-2 0 0,-3 2 0,-2 0 0,0 1-877,24-14 1,-2-1 876,-4-5 0,-1 0 0,-2 5 0,1 1 0,2-7 0,-1 1 0,-1 6 0,-2 3 0,-11 11 0,-2 0 0,5-14 0,1-1 0,4 4 0,0-1 0,-3-8 0,-1-1 0,0 7 0,-1 0 0,-4 3 0,-3 1 0,-10 13 0,-1 0 1,8-12 0,1 0-1,1 10 0,-1 1 0,-8-3 0,-2 1 520,4 4 0,0 1-520,-6 6 0,0-1 0,-1-3 0,1 1 1204,6 0 0,-3 2-1204,16-22 0,13-7 2242,-47 34-2242,14-3 1426,-17 7-1426,7 4 747,-1-6-747,1 7 266,0-6-266,-1 6 0,1-7 0,8-2 0,-6 2 0,6-1 0,-8 7 0,-1-4 0,1 10 0,-7-3 0,5-1 0,-6 5 0,8-11 0,-7 4 0,14-7 0,-11 1 0,21-4 0,7-18 0,-1 13 0,10-16 0,-23 23 0,7-1 0,-15 9 0,6 0 0,-14 2 0,4 5 0,-4-6 0,5 7 0,1-6 0,-7 6 0,4-6 0,-4 6 0,1-6 0,2 6 0,-10-6 0,4 14 0,-6 0 0,-5 1 0,-2 3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B2948-BE88-C140-9EE8-EEC189E1F8D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2F088-14D5-1749-8A60-0BAB35F8F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F088-14D5-1749-8A60-0BAB35F8FE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7F6D-7171-4F72-A5CA-395D62EBF4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81E6-2E21-D542-BD7A-D8BEC694D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FA2D7-928A-1048-9888-0DF0B51BE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E3E8A-BF6F-E548-AE78-2CFE476B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0A7A-01A4-AE41-BEDA-9E9A0BDD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0E67-9CFB-AA42-92B7-5F5A9177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9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2C02-2E2A-0644-8440-E785B343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69E1B-78EE-2F4B-91ED-735598F7C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95B01-E4F3-D142-959C-BCA5DA0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BD16-91C5-E744-986E-8F091201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4A1E-8D7F-134B-B6C2-7389202F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8A489-8146-0749-B83E-989402883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5D2D9-8DF0-D24F-9BCD-D9172F0AB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050D-EA09-7B44-96E7-F8ED499B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F164-FC25-F741-8C4F-EEB1DC6B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B69D-C564-A248-ABA6-BE64D95E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3279-6611-844C-A5EA-5FE9890B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422E-2A6C-7844-B004-C79DE4B0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7AE9-2E9A-4A49-A364-F6E84050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FBDEE-BCD6-4341-976B-CC96F7F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CCDA6-D84A-C145-A3CA-A8D348D9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8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DCA5-ADF6-CE4B-ABEE-726761DE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6183-CF85-3441-ABDB-CEE33C47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D108-FE84-854D-95ED-6770E74C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967B-DEBD-F34F-8031-BE500EB9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492B9-6053-CA48-AA75-52AB205E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4F2D-024C-6541-A5F5-8A67C4B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B3105-2051-8C47-B637-D8A984041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94A16-8640-8E41-B664-8293B55A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AC1B7-519F-7F4F-8440-0A910F79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9CE7E-6983-FC4E-ABF7-81BFDE94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1CC3-2BF2-4B44-817A-6907C2AF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3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0EF7-2034-6546-87B2-42AA933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B75D5-6A63-F849-B9F7-947C7B61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2D845-0D0F-5744-AB1C-FD62EE35E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099A4-8F22-914B-A475-F7D8BF5F4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9F8F0-1261-BB47-BE80-CCBE8F1CB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1CE6C-D2A0-174A-A066-CF6C9A3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7BC22-56D5-8142-A8DF-4C68CB3A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2E4DB-DBDD-1840-A62A-B6DC0625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9C8B-D133-3F4C-8BC5-63E45346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9766F-B348-4543-A7D5-200F3F30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43EE6-7490-574D-BC1C-6A105B25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09FD1-9360-F742-BC66-A5C46D53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F33DD-F9FE-D749-A314-B6B9D8B8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F13D9-8700-9641-8513-35125A5E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137F-F4A9-F645-A1AB-E32100DA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1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6B3-4C02-C24E-AA16-DC804C19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CCA7-9933-1643-80DD-91D6F853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708D1-00F6-3640-92A1-531A0B953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5EACA-E2F3-BE44-9A20-279451D3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806CE-FC94-144E-9641-D69155E6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5C77F-2E0B-1E4E-AF1E-08F01BD0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66E9-34B6-5E4C-AB37-1C4726A9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91A6-F7E6-9A48-BF96-B31110B27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F0FCA-23FE-8A44-8768-73D7DC1FF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7101-C594-9743-8CAC-03FD0BD7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9AC5F-8D58-934B-984E-28B6AF0B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E8F33-860C-C64D-92C6-5CE1F52E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3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D505E-9436-4E45-AF63-369D5EAC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B9DC-52DD-1D49-905C-B54A4CAF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A87DD-2D00-FF4C-AD8E-3645B0EF3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70B95-8D5E-5242-AB8E-A164823B9A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DCC1-576A-1C4A-A659-692D74FDD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B86D-852E-934D-A6AE-29929F5C9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725CD-B13C-414B-A421-9A1506BE2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customXml" Target="../ink/ink23.xml"/><Relationship Id="rId21" Type="http://schemas.openxmlformats.org/officeDocument/2006/relationships/customXml" Target="../ink/ink11.xml"/><Relationship Id="rId34" Type="http://schemas.openxmlformats.org/officeDocument/2006/relationships/customXml" Target="../ink/ink19.xml"/><Relationship Id="rId42" Type="http://schemas.openxmlformats.org/officeDocument/2006/relationships/customXml" Target="../ink/ink25.xml"/><Relationship Id="rId47" Type="http://schemas.openxmlformats.org/officeDocument/2006/relationships/customXml" Target="../ink/ink29.xml"/><Relationship Id="rId50" Type="http://schemas.openxmlformats.org/officeDocument/2006/relationships/image" Target="../media/image35.png"/><Relationship Id="rId55" Type="http://schemas.openxmlformats.org/officeDocument/2006/relationships/customXml" Target="../ink/ink34.xml"/><Relationship Id="rId63" Type="http://schemas.openxmlformats.org/officeDocument/2006/relationships/customXml" Target="../ink/ink39.xml"/><Relationship Id="rId7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image" Target="../media/image24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28.png"/><Relationship Id="rId32" Type="http://schemas.openxmlformats.org/officeDocument/2006/relationships/customXml" Target="../ink/ink17.xml"/><Relationship Id="rId37" Type="http://schemas.openxmlformats.org/officeDocument/2006/relationships/customXml" Target="../ink/ink22.xml"/><Relationship Id="rId40" Type="http://schemas.openxmlformats.org/officeDocument/2006/relationships/customXml" Target="../ink/ink24.xml"/><Relationship Id="rId45" Type="http://schemas.openxmlformats.org/officeDocument/2006/relationships/customXml" Target="../ink/ink27.xml"/><Relationship Id="rId53" Type="http://schemas.openxmlformats.org/officeDocument/2006/relationships/customXml" Target="../ink/ink33.xml"/><Relationship Id="rId58" Type="http://schemas.openxmlformats.org/officeDocument/2006/relationships/image" Target="../media/image39.png"/><Relationship Id="rId5" Type="http://schemas.openxmlformats.org/officeDocument/2006/relationships/image" Target="../media/image19.png"/><Relationship Id="rId61" Type="http://schemas.openxmlformats.org/officeDocument/2006/relationships/customXml" Target="../ink/ink37.xml"/><Relationship Id="rId19" Type="http://schemas.openxmlformats.org/officeDocument/2006/relationships/customXml" Target="../ink/ink10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4.xml"/><Relationship Id="rId30" Type="http://schemas.openxmlformats.org/officeDocument/2006/relationships/image" Target="../media/image31.png"/><Relationship Id="rId35" Type="http://schemas.openxmlformats.org/officeDocument/2006/relationships/customXml" Target="../ink/ink20.xml"/><Relationship Id="rId43" Type="http://schemas.openxmlformats.org/officeDocument/2006/relationships/customXml" Target="../ink/ink26.xml"/><Relationship Id="rId48" Type="http://schemas.openxmlformats.org/officeDocument/2006/relationships/customXml" Target="../ink/ink30.xml"/><Relationship Id="rId56" Type="http://schemas.openxmlformats.org/officeDocument/2006/relationships/image" Target="../media/image38.png"/><Relationship Id="rId64" Type="http://schemas.openxmlformats.org/officeDocument/2006/relationships/image" Target="../media/image41.png"/><Relationship Id="rId8" Type="http://schemas.openxmlformats.org/officeDocument/2006/relationships/customXml" Target="../ink/ink4.xml"/><Relationship Id="rId51" Type="http://schemas.openxmlformats.org/officeDocument/2006/relationships/customXml" Target="../ink/ink32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8.xml"/><Relationship Id="rId38" Type="http://schemas.openxmlformats.org/officeDocument/2006/relationships/image" Target="../media/image32.png"/><Relationship Id="rId46" Type="http://schemas.openxmlformats.org/officeDocument/2006/relationships/customXml" Target="../ink/ink28.xml"/><Relationship Id="rId59" Type="http://schemas.openxmlformats.org/officeDocument/2006/relationships/customXml" Target="../ink/ink36.xml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0.png"/><Relationship Id="rId36" Type="http://schemas.openxmlformats.org/officeDocument/2006/relationships/customXml" Target="../ink/ink21.xml"/><Relationship Id="rId49" Type="http://schemas.openxmlformats.org/officeDocument/2006/relationships/customXml" Target="../ink/ink31.xml"/><Relationship Id="rId57" Type="http://schemas.openxmlformats.org/officeDocument/2006/relationships/customXml" Target="../ink/ink35.xml"/><Relationship Id="rId10" Type="http://schemas.openxmlformats.org/officeDocument/2006/relationships/image" Target="../media/image21.png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50.xml"/><Relationship Id="rId42" Type="http://schemas.openxmlformats.org/officeDocument/2006/relationships/customXml" Target="../ink/ink64.xml"/><Relationship Id="rId47" Type="http://schemas.openxmlformats.org/officeDocument/2006/relationships/customXml" Target="../ink/ink68.xml"/><Relationship Id="rId63" Type="http://schemas.openxmlformats.org/officeDocument/2006/relationships/customXml" Target="../ink/ink77.xml"/><Relationship Id="rId68" Type="http://schemas.openxmlformats.org/officeDocument/2006/relationships/customXml" Target="../ink/ink80.xml"/><Relationship Id="rId16" Type="http://schemas.openxmlformats.org/officeDocument/2006/relationships/image" Target="../media/image24.png"/><Relationship Id="rId11" Type="http://schemas.openxmlformats.org/officeDocument/2006/relationships/customXml" Target="../ink/ink45.xml"/><Relationship Id="rId24" Type="http://schemas.openxmlformats.org/officeDocument/2006/relationships/image" Target="../media/image28.png"/><Relationship Id="rId32" Type="http://schemas.openxmlformats.org/officeDocument/2006/relationships/customXml" Target="../ink/ink56.xml"/><Relationship Id="rId37" Type="http://schemas.openxmlformats.org/officeDocument/2006/relationships/customXml" Target="../ink/ink61.xml"/><Relationship Id="rId40" Type="http://schemas.openxmlformats.org/officeDocument/2006/relationships/customXml" Target="../ink/ink63.xml"/><Relationship Id="rId45" Type="http://schemas.openxmlformats.org/officeDocument/2006/relationships/customXml" Target="../ink/ink66.xml"/><Relationship Id="rId53" Type="http://schemas.openxmlformats.org/officeDocument/2006/relationships/customXml" Target="../ink/ink72.xml"/><Relationship Id="rId58" Type="http://schemas.openxmlformats.org/officeDocument/2006/relationships/image" Target="../media/image39.png"/><Relationship Id="rId66" Type="http://schemas.openxmlformats.org/officeDocument/2006/relationships/customXml" Target="../ink/ink79.xml"/><Relationship Id="rId74" Type="http://schemas.openxmlformats.org/officeDocument/2006/relationships/customXml" Target="../ink/ink86.xml"/><Relationship Id="rId5" Type="http://schemas.openxmlformats.org/officeDocument/2006/relationships/image" Target="../media/image19.png"/><Relationship Id="rId61" Type="http://schemas.openxmlformats.org/officeDocument/2006/relationships/customXml" Target="../ink/ink76.xml"/><Relationship Id="rId19" Type="http://schemas.openxmlformats.org/officeDocument/2006/relationships/customXml" Target="../ink/ink49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53.xml"/><Relationship Id="rId30" Type="http://schemas.openxmlformats.org/officeDocument/2006/relationships/image" Target="../media/image31.png"/><Relationship Id="rId35" Type="http://schemas.openxmlformats.org/officeDocument/2006/relationships/customXml" Target="../ink/ink59.xml"/><Relationship Id="rId43" Type="http://schemas.openxmlformats.org/officeDocument/2006/relationships/customXml" Target="../ink/ink65.xml"/><Relationship Id="rId48" Type="http://schemas.openxmlformats.org/officeDocument/2006/relationships/customXml" Target="../ink/ink69.xml"/><Relationship Id="rId56" Type="http://schemas.openxmlformats.org/officeDocument/2006/relationships/image" Target="../media/image38.png"/><Relationship Id="rId64" Type="http://schemas.openxmlformats.org/officeDocument/2006/relationships/customXml" Target="../ink/ink78.xml"/><Relationship Id="rId69" Type="http://schemas.openxmlformats.org/officeDocument/2006/relationships/customXml" Target="../ink/ink81.xml"/><Relationship Id="rId77" Type="http://schemas.openxmlformats.org/officeDocument/2006/relationships/customXml" Target="../ink/ink89.xml"/><Relationship Id="rId8" Type="http://schemas.openxmlformats.org/officeDocument/2006/relationships/customXml" Target="../ink/ink43.xml"/><Relationship Id="rId51" Type="http://schemas.openxmlformats.org/officeDocument/2006/relationships/customXml" Target="../ink/ink71.xml"/><Relationship Id="rId72" Type="http://schemas.openxmlformats.org/officeDocument/2006/relationships/customXml" Target="../ink/ink84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7.xml"/><Relationship Id="rId38" Type="http://schemas.openxmlformats.org/officeDocument/2006/relationships/image" Target="../media/image32.png"/><Relationship Id="rId46" Type="http://schemas.openxmlformats.org/officeDocument/2006/relationships/customXml" Target="../ink/ink67.xml"/><Relationship Id="rId59" Type="http://schemas.openxmlformats.org/officeDocument/2006/relationships/customXml" Target="../ink/ink75.xml"/><Relationship Id="rId67" Type="http://schemas.openxmlformats.org/officeDocument/2006/relationships/image" Target="../media/image44.png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82.xml"/><Relationship Id="rId75" Type="http://schemas.openxmlformats.org/officeDocument/2006/relationships/customXml" Target="../ink/ink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30.png"/><Relationship Id="rId36" Type="http://schemas.openxmlformats.org/officeDocument/2006/relationships/customXml" Target="../ink/ink60.xml"/><Relationship Id="rId49" Type="http://schemas.openxmlformats.org/officeDocument/2006/relationships/customXml" Target="../ink/ink70.xml"/><Relationship Id="rId57" Type="http://schemas.openxmlformats.org/officeDocument/2006/relationships/customXml" Target="../ink/ink74.xml"/><Relationship Id="rId10" Type="http://schemas.openxmlformats.org/officeDocument/2006/relationships/image" Target="../media/image43.png"/><Relationship Id="rId31" Type="http://schemas.openxmlformats.org/officeDocument/2006/relationships/customXml" Target="../ink/ink55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85.xml"/><Relationship Id="rId78" Type="http://schemas.openxmlformats.org/officeDocument/2006/relationships/customXml" Target="../ink/ink90.xml"/><Relationship Id="rId4" Type="http://schemas.openxmlformats.org/officeDocument/2006/relationships/customXml" Target="../ink/ink41.xml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25.png"/><Relationship Id="rId39" Type="http://schemas.openxmlformats.org/officeDocument/2006/relationships/customXml" Target="../ink/ink62.xml"/><Relationship Id="rId34" Type="http://schemas.openxmlformats.org/officeDocument/2006/relationships/customXml" Target="../ink/ink58.xml"/><Relationship Id="rId50" Type="http://schemas.openxmlformats.org/officeDocument/2006/relationships/image" Target="../media/image35.png"/><Relationship Id="rId55" Type="http://schemas.openxmlformats.org/officeDocument/2006/relationships/customXml" Target="../ink/ink73.xml"/><Relationship Id="rId76" Type="http://schemas.openxmlformats.org/officeDocument/2006/relationships/customXml" Target="../ink/ink88.xml"/><Relationship Id="rId7" Type="http://schemas.openxmlformats.org/officeDocument/2006/relationships/image" Target="../media/image42.png"/><Relationship Id="rId71" Type="http://schemas.openxmlformats.org/officeDocument/2006/relationships/customXml" Target="../ink/ink83.xml"/><Relationship Id="rId2" Type="http://schemas.openxmlformats.org/officeDocument/2006/relationships/customXml" Target="../ink/ink40.xml"/><Relationship Id="rId29" Type="http://schemas.openxmlformats.org/officeDocument/2006/relationships/customXml" Target="../ink/ink5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01.xml"/><Relationship Id="rId42" Type="http://schemas.openxmlformats.org/officeDocument/2006/relationships/customXml" Target="../ink/ink115.xml"/><Relationship Id="rId47" Type="http://schemas.openxmlformats.org/officeDocument/2006/relationships/customXml" Target="../ink/ink119.xml"/><Relationship Id="rId63" Type="http://schemas.openxmlformats.org/officeDocument/2006/relationships/customXml" Target="../ink/ink128.xml"/><Relationship Id="rId68" Type="http://schemas.openxmlformats.org/officeDocument/2006/relationships/customXml" Target="../ink/ink131.xml"/><Relationship Id="rId84" Type="http://schemas.openxmlformats.org/officeDocument/2006/relationships/image" Target="../media/image47.png"/><Relationship Id="rId16" Type="http://schemas.openxmlformats.org/officeDocument/2006/relationships/image" Target="../media/image24.png"/><Relationship Id="rId11" Type="http://schemas.openxmlformats.org/officeDocument/2006/relationships/customXml" Target="../ink/ink96.xml"/><Relationship Id="rId32" Type="http://schemas.openxmlformats.org/officeDocument/2006/relationships/customXml" Target="../ink/ink107.xml"/><Relationship Id="rId37" Type="http://schemas.openxmlformats.org/officeDocument/2006/relationships/customXml" Target="../ink/ink112.xml"/><Relationship Id="rId53" Type="http://schemas.openxmlformats.org/officeDocument/2006/relationships/customXml" Target="../ink/ink123.xml"/><Relationship Id="rId58" Type="http://schemas.openxmlformats.org/officeDocument/2006/relationships/image" Target="../media/image39.png"/><Relationship Id="rId74" Type="http://schemas.openxmlformats.org/officeDocument/2006/relationships/customXml" Target="../ink/ink137.xml"/><Relationship Id="rId79" Type="http://schemas.openxmlformats.org/officeDocument/2006/relationships/customXml" Target="../ink/ink142.xml"/><Relationship Id="rId5" Type="http://schemas.openxmlformats.org/officeDocument/2006/relationships/image" Target="../media/image19.png"/><Relationship Id="rId19" Type="http://schemas.openxmlformats.org/officeDocument/2006/relationships/customXml" Target="../ink/ink100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04.xml"/><Relationship Id="rId30" Type="http://schemas.openxmlformats.org/officeDocument/2006/relationships/image" Target="../media/image31.png"/><Relationship Id="rId35" Type="http://schemas.openxmlformats.org/officeDocument/2006/relationships/customXml" Target="../ink/ink110.xml"/><Relationship Id="rId43" Type="http://schemas.openxmlformats.org/officeDocument/2006/relationships/customXml" Target="../ink/ink116.xml"/><Relationship Id="rId48" Type="http://schemas.openxmlformats.org/officeDocument/2006/relationships/customXml" Target="../ink/ink120.xml"/><Relationship Id="rId56" Type="http://schemas.openxmlformats.org/officeDocument/2006/relationships/image" Target="../media/image38.png"/><Relationship Id="rId64" Type="http://schemas.openxmlformats.org/officeDocument/2006/relationships/customXml" Target="../ink/ink129.xml"/><Relationship Id="rId69" Type="http://schemas.openxmlformats.org/officeDocument/2006/relationships/customXml" Target="../ink/ink132.xml"/><Relationship Id="rId77" Type="http://schemas.openxmlformats.org/officeDocument/2006/relationships/customXml" Target="../ink/ink140.xml"/><Relationship Id="rId8" Type="http://schemas.openxmlformats.org/officeDocument/2006/relationships/customXml" Target="../ink/ink94.xml"/><Relationship Id="rId51" Type="http://schemas.openxmlformats.org/officeDocument/2006/relationships/customXml" Target="../ink/ink122.xml"/><Relationship Id="rId72" Type="http://schemas.openxmlformats.org/officeDocument/2006/relationships/customXml" Target="../ink/ink135.xml"/><Relationship Id="rId80" Type="http://schemas.openxmlformats.org/officeDocument/2006/relationships/image" Target="../media/image45.png"/><Relationship Id="rId85" Type="http://schemas.openxmlformats.org/officeDocument/2006/relationships/customXml" Target="../ink/ink145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8.xml"/><Relationship Id="rId38" Type="http://schemas.openxmlformats.org/officeDocument/2006/relationships/image" Target="../media/image32.png"/><Relationship Id="rId46" Type="http://schemas.openxmlformats.org/officeDocument/2006/relationships/customXml" Target="../ink/ink118.xml"/><Relationship Id="rId59" Type="http://schemas.openxmlformats.org/officeDocument/2006/relationships/customXml" Target="../ink/ink126.xml"/><Relationship Id="rId67" Type="http://schemas.openxmlformats.org/officeDocument/2006/relationships/image" Target="../media/image44.png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133.xml"/><Relationship Id="rId75" Type="http://schemas.openxmlformats.org/officeDocument/2006/relationships/customXml" Target="../ink/ink138.xml"/><Relationship Id="rId83" Type="http://schemas.openxmlformats.org/officeDocument/2006/relationships/customXml" Target="../ink/ink1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30.png"/><Relationship Id="rId36" Type="http://schemas.openxmlformats.org/officeDocument/2006/relationships/customXml" Target="../ink/ink111.xml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" Type="http://schemas.openxmlformats.org/officeDocument/2006/relationships/image" Target="../media/image43.png"/><Relationship Id="rId31" Type="http://schemas.openxmlformats.org/officeDocument/2006/relationships/customXml" Target="../ink/ink106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1.png"/><Relationship Id="rId73" Type="http://schemas.openxmlformats.org/officeDocument/2006/relationships/customXml" Target="../ink/ink136.xml"/><Relationship Id="rId78" Type="http://schemas.openxmlformats.org/officeDocument/2006/relationships/customXml" Target="../ink/ink141.xml"/><Relationship Id="rId81" Type="http://schemas.openxmlformats.org/officeDocument/2006/relationships/customXml" Target="../ink/ink143.xml"/><Relationship Id="rId86" Type="http://schemas.openxmlformats.org/officeDocument/2006/relationships/image" Target="../media/image48.png"/><Relationship Id="rId4" Type="http://schemas.openxmlformats.org/officeDocument/2006/relationships/customXml" Target="../ink/ink92.xml"/><Relationship Id="rId9" Type="http://schemas.openxmlformats.org/officeDocument/2006/relationships/customXml" Target="../ink/ink95.xml"/><Relationship Id="rId13" Type="http://schemas.openxmlformats.org/officeDocument/2006/relationships/customXml" Target="../ink/ink97.xml"/><Relationship Id="rId18" Type="http://schemas.openxmlformats.org/officeDocument/2006/relationships/image" Target="../media/image25.png"/><Relationship Id="rId39" Type="http://schemas.openxmlformats.org/officeDocument/2006/relationships/customXml" Target="../ink/ink113.xml"/><Relationship Id="rId34" Type="http://schemas.openxmlformats.org/officeDocument/2006/relationships/customXml" Target="../ink/ink109.xml"/><Relationship Id="rId50" Type="http://schemas.openxmlformats.org/officeDocument/2006/relationships/image" Target="../media/image35.png"/><Relationship Id="rId55" Type="http://schemas.openxmlformats.org/officeDocument/2006/relationships/customXml" Target="../ink/ink124.xml"/><Relationship Id="rId76" Type="http://schemas.openxmlformats.org/officeDocument/2006/relationships/customXml" Target="../ink/ink139.xml"/><Relationship Id="rId7" Type="http://schemas.openxmlformats.org/officeDocument/2006/relationships/image" Target="../media/image42.png"/><Relationship Id="rId71" Type="http://schemas.openxmlformats.org/officeDocument/2006/relationships/customXml" Target="../ink/ink134.xml"/><Relationship Id="rId2" Type="http://schemas.openxmlformats.org/officeDocument/2006/relationships/customXml" Target="../ink/ink91.xml"/><Relationship Id="rId29" Type="http://schemas.openxmlformats.org/officeDocument/2006/relationships/customXml" Target="../ink/ink105.xml"/><Relationship Id="rId24" Type="http://schemas.openxmlformats.org/officeDocument/2006/relationships/image" Target="../media/image28.png"/><Relationship Id="rId40" Type="http://schemas.openxmlformats.org/officeDocument/2006/relationships/customXml" Target="../ink/ink114.xml"/><Relationship Id="rId45" Type="http://schemas.openxmlformats.org/officeDocument/2006/relationships/customXml" Target="../ink/ink117.xml"/><Relationship Id="rId66" Type="http://schemas.openxmlformats.org/officeDocument/2006/relationships/customXml" Target="../ink/ink130.xml"/><Relationship Id="rId61" Type="http://schemas.openxmlformats.org/officeDocument/2006/relationships/customXml" Target="../ink/ink127.xml"/><Relationship Id="rId8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156.xml"/><Relationship Id="rId42" Type="http://schemas.openxmlformats.org/officeDocument/2006/relationships/customXml" Target="../ink/ink170.xml"/><Relationship Id="rId47" Type="http://schemas.openxmlformats.org/officeDocument/2006/relationships/customXml" Target="../ink/ink174.xml"/><Relationship Id="rId63" Type="http://schemas.openxmlformats.org/officeDocument/2006/relationships/customXml" Target="../ink/ink183.xml"/><Relationship Id="rId68" Type="http://schemas.openxmlformats.org/officeDocument/2006/relationships/customXml" Target="../ink/ink187.xml"/><Relationship Id="rId84" Type="http://schemas.openxmlformats.org/officeDocument/2006/relationships/image" Target="../media/image48.png"/><Relationship Id="rId89" Type="http://schemas.openxmlformats.org/officeDocument/2006/relationships/customXml" Target="../ink/ink202.xml"/><Relationship Id="rId16" Type="http://schemas.openxmlformats.org/officeDocument/2006/relationships/image" Target="../media/image24.png"/><Relationship Id="rId11" Type="http://schemas.openxmlformats.org/officeDocument/2006/relationships/customXml" Target="../ink/ink151.xml"/><Relationship Id="rId32" Type="http://schemas.openxmlformats.org/officeDocument/2006/relationships/customXml" Target="../ink/ink162.xml"/><Relationship Id="rId37" Type="http://schemas.openxmlformats.org/officeDocument/2006/relationships/customXml" Target="../ink/ink167.xml"/><Relationship Id="rId53" Type="http://schemas.openxmlformats.org/officeDocument/2006/relationships/customXml" Target="../ink/ink178.xml"/><Relationship Id="rId58" Type="http://schemas.openxmlformats.org/officeDocument/2006/relationships/image" Target="../media/image39.png"/><Relationship Id="rId74" Type="http://schemas.openxmlformats.org/officeDocument/2006/relationships/customXml" Target="../ink/ink193.xml"/><Relationship Id="rId79" Type="http://schemas.openxmlformats.org/officeDocument/2006/relationships/customXml" Target="../ink/ink197.xml"/><Relationship Id="rId5" Type="http://schemas.openxmlformats.org/officeDocument/2006/relationships/image" Target="../media/image19.png"/><Relationship Id="rId90" Type="http://schemas.openxmlformats.org/officeDocument/2006/relationships/image" Target="../media/image51.png"/><Relationship Id="rId95" Type="http://schemas.openxmlformats.org/officeDocument/2006/relationships/customXml" Target="../ink/ink205.xml"/><Relationship Id="rId22" Type="http://schemas.openxmlformats.org/officeDocument/2006/relationships/image" Target="../media/image27.png"/><Relationship Id="rId27" Type="http://schemas.openxmlformats.org/officeDocument/2006/relationships/customXml" Target="../ink/ink159.xml"/><Relationship Id="rId43" Type="http://schemas.openxmlformats.org/officeDocument/2006/relationships/customXml" Target="../ink/ink171.xml"/><Relationship Id="rId48" Type="http://schemas.openxmlformats.org/officeDocument/2006/relationships/customXml" Target="../ink/ink175.xml"/><Relationship Id="rId64" Type="http://schemas.openxmlformats.org/officeDocument/2006/relationships/customXml" Target="../ink/ink184.xml"/><Relationship Id="rId69" Type="http://schemas.openxmlformats.org/officeDocument/2006/relationships/customXml" Target="../ink/ink188.xml"/><Relationship Id="rId80" Type="http://schemas.openxmlformats.org/officeDocument/2006/relationships/image" Target="../media/image46.png"/><Relationship Id="rId85" Type="http://schemas.openxmlformats.org/officeDocument/2006/relationships/customXml" Target="../ink/ink200.xml"/><Relationship Id="rId3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customXml" Target="../ink/ink154.xml"/><Relationship Id="rId25" Type="http://schemas.openxmlformats.org/officeDocument/2006/relationships/customXml" Target="../ink/ink158.xml"/><Relationship Id="rId33" Type="http://schemas.openxmlformats.org/officeDocument/2006/relationships/customXml" Target="../ink/ink163.xml"/><Relationship Id="rId38" Type="http://schemas.openxmlformats.org/officeDocument/2006/relationships/image" Target="../media/image32.png"/><Relationship Id="rId46" Type="http://schemas.openxmlformats.org/officeDocument/2006/relationships/customXml" Target="../ink/ink173.xml"/><Relationship Id="rId59" Type="http://schemas.openxmlformats.org/officeDocument/2006/relationships/customXml" Target="../ink/ink181.xml"/><Relationship Id="rId67" Type="http://schemas.openxmlformats.org/officeDocument/2006/relationships/customXml" Target="../ink/ink186.xml"/><Relationship Id="rId20" Type="http://schemas.openxmlformats.org/officeDocument/2006/relationships/image" Target="../media/image26.png"/><Relationship Id="rId41" Type="http://schemas.openxmlformats.org/officeDocument/2006/relationships/image" Target="../media/image33.png"/><Relationship Id="rId54" Type="http://schemas.openxmlformats.org/officeDocument/2006/relationships/image" Target="../media/image37.png"/><Relationship Id="rId62" Type="http://schemas.openxmlformats.org/officeDocument/2006/relationships/image" Target="../media/image20.png"/><Relationship Id="rId70" Type="http://schemas.openxmlformats.org/officeDocument/2006/relationships/customXml" Target="../ink/ink189.xml"/><Relationship Id="rId75" Type="http://schemas.openxmlformats.org/officeDocument/2006/relationships/customXml" Target="../ink/ink194.xml"/><Relationship Id="rId83" Type="http://schemas.openxmlformats.org/officeDocument/2006/relationships/customXml" Target="../ink/ink199.xml"/><Relationship Id="rId88" Type="http://schemas.openxmlformats.org/officeDocument/2006/relationships/image" Target="../media/image50.png"/><Relationship Id="rId91" Type="http://schemas.openxmlformats.org/officeDocument/2006/relationships/customXml" Target="../ink/ink203.xml"/><Relationship Id="rId9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5" Type="http://schemas.openxmlformats.org/officeDocument/2006/relationships/customXml" Target="../ink/ink153.xml"/><Relationship Id="rId23" Type="http://schemas.openxmlformats.org/officeDocument/2006/relationships/customXml" Target="../ink/ink157.xml"/><Relationship Id="rId28" Type="http://schemas.openxmlformats.org/officeDocument/2006/relationships/image" Target="../media/image30.png"/><Relationship Id="rId36" Type="http://schemas.openxmlformats.org/officeDocument/2006/relationships/customXml" Target="../ink/ink166.xml"/><Relationship Id="rId49" Type="http://schemas.openxmlformats.org/officeDocument/2006/relationships/customXml" Target="../ink/ink176.xml"/><Relationship Id="rId57" Type="http://schemas.openxmlformats.org/officeDocument/2006/relationships/customXml" Target="../ink/ink180.xml"/><Relationship Id="rId10" Type="http://schemas.openxmlformats.org/officeDocument/2006/relationships/image" Target="../media/image43.png"/><Relationship Id="rId31" Type="http://schemas.openxmlformats.org/officeDocument/2006/relationships/customXml" Target="../ink/ink161.xml"/><Relationship Id="rId44" Type="http://schemas.openxmlformats.org/officeDocument/2006/relationships/image" Target="../media/image34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image" Target="../media/image44.png"/><Relationship Id="rId73" Type="http://schemas.openxmlformats.org/officeDocument/2006/relationships/customXml" Target="../ink/ink192.xml"/><Relationship Id="rId78" Type="http://schemas.openxmlformats.org/officeDocument/2006/relationships/image" Target="../media/image45.png"/><Relationship Id="rId81" Type="http://schemas.openxmlformats.org/officeDocument/2006/relationships/customXml" Target="../ink/ink198.xml"/><Relationship Id="rId86" Type="http://schemas.openxmlformats.org/officeDocument/2006/relationships/image" Target="../media/image49.png"/><Relationship Id="rId94" Type="http://schemas.openxmlformats.org/officeDocument/2006/relationships/image" Target="../media/image53.png"/><Relationship Id="rId99" Type="http://schemas.openxmlformats.org/officeDocument/2006/relationships/customXml" Target="../ink/ink207.xml"/><Relationship Id="rId4" Type="http://schemas.openxmlformats.org/officeDocument/2006/relationships/customXml" Target="../ink/ink147.xml"/><Relationship Id="rId9" Type="http://schemas.openxmlformats.org/officeDocument/2006/relationships/customXml" Target="../ink/ink150.xml"/><Relationship Id="rId13" Type="http://schemas.openxmlformats.org/officeDocument/2006/relationships/customXml" Target="../ink/ink152.xml"/><Relationship Id="rId18" Type="http://schemas.openxmlformats.org/officeDocument/2006/relationships/image" Target="../media/image25.png"/><Relationship Id="rId39" Type="http://schemas.openxmlformats.org/officeDocument/2006/relationships/customXml" Target="../ink/ink168.xml"/><Relationship Id="rId34" Type="http://schemas.openxmlformats.org/officeDocument/2006/relationships/customXml" Target="../ink/ink164.xml"/><Relationship Id="rId50" Type="http://schemas.openxmlformats.org/officeDocument/2006/relationships/image" Target="../media/image35.png"/><Relationship Id="rId55" Type="http://schemas.openxmlformats.org/officeDocument/2006/relationships/customXml" Target="../ink/ink179.xml"/><Relationship Id="rId76" Type="http://schemas.openxmlformats.org/officeDocument/2006/relationships/customXml" Target="../ink/ink195.xml"/><Relationship Id="rId97" Type="http://schemas.openxmlformats.org/officeDocument/2006/relationships/customXml" Target="../ink/ink206.xml"/><Relationship Id="rId7" Type="http://schemas.openxmlformats.org/officeDocument/2006/relationships/image" Target="../media/image42.png"/><Relationship Id="rId71" Type="http://schemas.openxmlformats.org/officeDocument/2006/relationships/customXml" Target="../ink/ink190.xml"/><Relationship Id="rId92" Type="http://schemas.openxmlformats.org/officeDocument/2006/relationships/image" Target="../media/image52.png"/><Relationship Id="rId2" Type="http://schemas.openxmlformats.org/officeDocument/2006/relationships/customXml" Target="../ink/ink146.xml"/><Relationship Id="rId29" Type="http://schemas.openxmlformats.org/officeDocument/2006/relationships/customXml" Target="../ink/ink160.xml"/><Relationship Id="rId24" Type="http://schemas.openxmlformats.org/officeDocument/2006/relationships/image" Target="../media/image28.png"/><Relationship Id="rId40" Type="http://schemas.openxmlformats.org/officeDocument/2006/relationships/customXml" Target="../ink/ink169.xml"/><Relationship Id="rId45" Type="http://schemas.openxmlformats.org/officeDocument/2006/relationships/customXml" Target="../ink/ink172.xml"/><Relationship Id="rId66" Type="http://schemas.openxmlformats.org/officeDocument/2006/relationships/customXml" Target="../ink/ink185.xml"/><Relationship Id="rId87" Type="http://schemas.openxmlformats.org/officeDocument/2006/relationships/customXml" Target="../ink/ink201.xml"/><Relationship Id="rId61" Type="http://schemas.openxmlformats.org/officeDocument/2006/relationships/customXml" Target="../ink/ink182.xml"/><Relationship Id="rId82" Type="http://schemas.openxmlformats.org/officeDocument/2006/relationships/image" Target="../media/image47.png"/><Relationship Id="rId19" Type="http://schemas.openxmlformats.org/officeDocument/2006/relationships/customXml" Target="../ink/ink155.xml"/><Relationship Id="rId14" Type="http://schemas.openxmlformats.org/officeDocument/2006/relationships/image" Target="../media/image23.png"/><Relationship Id="rId30" Type="http://schemas.openxmlformats.org/officeDocument/2006/relationships/image" Target="../media/image31.png"/><Relationship Id="rId35" Type="http://schemas.openxmlformats.org/officeDocument/2006/relationships/customXml" Target="../ink/ink165.xml"/><Relationship Id="rId56" Type="http://schemas.openxmlformats.org/officeDocument/2006/relationships/image" Target="../media/image38.png"/><Relationship Id="rId77" Type="http://schemas.openxmlformats.org/officeDocument/2006/relationships/customXml" Target="../ink/ink196.xml"/><Relationship Id="rId100" Type="http://schemas.openxmlformats.org/officeDocument/2006/relationships/image" Target="../media/image56.png"/><Relationship Id="rId8" Type="http://schemas.openxmlformats.org/officeDocument/2006/relationships/customXml" Target="../ink/ink149.xml"/><Relationship Id="rId51" Type="http://schemas.openxmlformats.org/officeDocument/2006/relationships/customXml" Target="../ink/ink177.xml"/><Relationship Id="rId72" Type="http://schemas.openxmlformats.org/officeDocument/2006/relationships/customXml" Target="../ink/ink191.xml"/><Relationship Id="rId93" Type="http://schemas.openxmlformats.org/officeDocument/2006/relationships/customXml" Target="../ink/ink204.xml"/><Relationship Id="rId98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4.xml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9" Type="http://schemas.openxmlformats.org/officeDocument/2006/relationships/customXml" Target="../ink/ink227.xml"/><Relationship Id="rId21" Type="http://schemas.openxmlformats.org/officeDocument/2006/relationships/customXml" Target="../ink/ink218.xml"/><Relationship Id="rId34" Type="http://schemas.openxmlformats.org/officeDocument/2006/relationships/image" Target="../media/image65.png"/><Relationship Id="rId42" Type="http://schemas.openxmlformats.org/officeDocument/2006/relationships/image" Target="../media/image69.png"/><Relationship Id="rId47" Type="http://schemas.openxmlformats.org/officeDocument/2006/relationships/customXml" Target="../ink/ink231.xml"/><Relationship Id="rId50" Type="http://schemas.openxmlformats.org/officeDocument/2006/relationships/image" Target="../media/image73.png"/><Relationship Id="rId55" Type="http://schemas.openxmlformats.org/officeDocument/2006/relationships/customXml" Target="../ink/ink235.xml"/><Relationship Id="rId7" Type="http://schemas.openxmlformats.org/officeDocument/2006/relationships/customXml" Target="../ink/ink211.xml"/><Relationship Id="rId2" Type="http://schemas.openxmlformats.org/officeDocument/2006/relationships/customXml" Target="../ink/ink208.xml"/><Relationship Id="rId16" Type="http://schemas.openxmlformats.org/officeDocument/2006/relationships/image" Target="../media/image26.png"/><Relationship Id="rId29" Type="http://schemas.openxmlformats.org/officeDocument/2006/relationships/customXml" Target="../ink/ink222.xml"/><Relationship Id="rId11" Type="http://schemas.openxmlformats.org/officeDocument/2006/relationships/customXml" Target="../ink/ink213.xml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37" Type="http://schemas.openxmlformats.org/officeDocument/2006/relationships/customXml" Target="../ink/ink226.xml"/><Relationship Id="rId40" Type="http://schemas.openxmlformats.org/officeDocument/2006/relationships/image" Target="../media/image68.png"/><Relationship Id="rId45" Type="http://schemas.openxmlformats.org/officeDocument/2006/relationships/customXml" Target="../ink/ink230.xml"/><Relationship Id="rId53" Type="http://schemas.openxmlformats.org/officeDocument/2006/relationships/customXml" Target="../ink/ink234.xml"/><Relationship Id="rId58" Type="http://schemas.openxmlformats.org/officeDocument/2006/relationships/image" Target="../media/image77.png"/><Relationship Id="rId5" Type="http://schemas.openxmlformats.org/officeDocument/2006/relationships/customXml" Target="../ink/ink210.xml"/><Relationship Id="rId61" Type="http://schemas.openxmlformats.org/officeDocument/2006/relationships/customXml" Target="../ink/ink238.xml"/><Relationship Id="rId19" Type="http://schemas.openxmlformats.org/officeDocument/2006/relationships/customXml" Target="../ink/ink217.xml"/><Relationship Id="rId14" Type="http://schemas.openxmlformats.org/officeDocument/2006/relationships/image" Target="../media/image25.png"/><Relationship Id="rId22" Type="http://schemas.openxmlformats.org/officeDocument/2006/relationships/image" Target="../media/image59.png"/><Relationship Id="rId27" Type="http://schemas.openxmlformats.org/officeDocument/2006/relationships/customXml" Target="../ink/ink221.xml"/><Relationship Id="rId30" Type="http://schemas.openxmlformats.org/officeDocument/2006/relationships/image" Target="../media/image63.png"/><Relationship Id="rId35" Type="http://schemas.openxmlformats.org/officeDocument/2006/relationships/customXml" Target="../ink/ink225.xml"/><Relationship Id="rId43" Type="http://schemas.openxmlformats.org/officeDocument/2006/relationships/customXml" Target="../ink/ink229.xml"/><Relationship Id="rId48" Type="http://schemas.openxmlformats.org/officeDocument/2006/relationships/image" Target="../media/image72.png"/><Relationship Id="rId56" Type="http://schemas.openxmlformats.org/officeDocument/2006/relationships/image" Target="../media/image76.png"/><Relationship Id="rId8" Type="http://schemas.openxmlformats.org/officeDocument/2006/relationships/image" Target="../media/image22.png"/><Relationship Id="rId51" Type="http://schemas.openxmlformats.org/officeDocument/2006/relationships/customXml" Target="../ink/ink233.xml"/><Relationship Id="rId3" Type="http://schemas.openxmlformats.org/officeDocument/2006/relationships/image" Target="../media/image42.png"/><Relationship Id="rId12" Type="http://schemas.openxmlformats.org/officeDocument/2006/relationships/image" Target="../media/image24.png"/><Relationship Id="rId17" Type="http://schemas.openxmlformats.org/officeDocument/2006/relationships/customXml" Target="../ink/ink216.xml"/><Relationship Id="rId25" Type="http://schemas.openxmlformats.org/officeDocument/2006/relationships/customXml" Target="../ink/ink220.xml"/><Relationship Id="rId33" Type="http://schemas.openxmlformats.org/officeDocument/2006/relationships/customXml" Target="../ink/ink224.xml"/><Relationship Id="rId38" Type="http://schemas.openxmlformats.org/officeDocument/2006/relationships/image" Target="../media/image67.png"/><Relationship Id="rId46" Type="http://schemas.openxmlformats.org/officeDocument/2006/relationships/image" Target="../media/image71.png"/><Relationship Id="rId59" Type="http://schemas.openxmlformats.org/officeDocument/2006/relationships/customXml" Target="../ink/ink237.xml"/><Relationship Id="rId20" Type="http://schemas.openxmlformats.org/officeDocument/2006/relationships/image" Target="../media/image58.png"/><Relationship Id="rId41" Type="http://schemas.openxmlformats.org/officeDocument/2006/relationships/customXml" Target="../ink/ink228.xml"/><Relationship Id="rId54" Type="http://schemas.openxmlformats.org/officeDocument/2006/relationships/image" Target="../media/image75.png"/><Relationship Id="rId6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5" Type="http://schemas.openxmlformats.org/officeDocument/2006/relationships/customXml" Target="../ink/ink215.xml"/><Relationship Id="rId23" Type="http://schemas.openxmlformats.org/officeDocument/2006/relationships/customXml" Target="../ink/ink219.xml"/><Relationship Id="rId28" Type="http://schemas.openxmlformats.org/officeDocument/2006/relationships/image" Target="../media/image62.png"/><Relationship Id="rId36" Type="http://schemas.openxmlformats.org/officeDocument/2006/relationships/image" Target="../media/image66.png"/><Relationship Id="rId49" Type="http://schemas.openxmlformats.org/officeDocument/2006/relationships/customXml" Target="../ink/ink232.xml"/><Relationship Id="rId57" Type="http://schemas.openxmlformats.org/officeDocument/2006/relationships/customXml" Target="../ink/ink236.xml"/><Relationship Id="rId10" Type="http://schemas.openxmlformats.org/officeDocument/2006/relationships/image" Target="../media/image23.png"/><Relationship Id="rId31" Type="http://schemas.openxmlformats.org/officeDocument/2006/relationships/customXml" Target="../ink/ink223.xml"/><Relationship Id="rId44" Type="http://schemas.openxmlformats.org/officeDocument/2006/relationships/image" Target="../media/image70.png"/><Relationship Id="rId52" Type="http://schemas.openxmlformats.org/officeDocument/2006/relationships/image" Target="../media/image74.png"/><Relationship Id="rId60" Type="http://schemas.openxmlformats.org/officeDocument/2006/relationships/image" Target="../media/image78.png"/><Relationship Id="rId4" Type="http://schemas.openxmlformats.org/officeDocument/2006/relationships/customXml" Target="../ink/ink209.xml"/><Relationship Id="rId9" Type="http://schemas.openxmlformats.org/officeDocument/2006/relationships/customXml" Target="../ink/ink2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247.xml"/><Relationship Id="rId26" Type="http://schemas.openxmlformats.org/officeDocument/2006/relationships/customXml" Target="../ink/ink252.xml"/><Relationship Id="rId39" Type="http://schemas.openxmlformats.org/officeDocument/2006/relationships/image" Target="../media/image81.png"/><Relationship Id="rId21" Type="http://schemas.openxmlformats.org/officeDocument/2006/relationships/image" Target="../media/image20.png"/><Relationship Id="rId34" Type="http://schemas.openxmlformats.org/officeDocument/2006/relationships/customXml" Target="../ink/ink256.xml"/><Relationship Id="rId7" Type="http://schemas.openxmlformats.org/officeDocument/2006/relationships/image" Target="../media/image36.png"/><Relationship Id="rId2" Type="http://schemas.openxmlformats.org/officeDocument/2006/relationships/customXml" Target="../ink/ink239.xml"/><Relationship Id="rId16" Type="http://schemas.openxmlformats.org/officeDocument/2006/relationships/customXml" Target="../ink/ink246.xml"/><Relationship Id="rId20" Type="http://schemas.openxmlformats.org/officeDocument/2006/relationships/customXml" Target="../ink/ink248.xml"/><Relationship Id="rId29" Type="http://schemas.openxmlformats.org/officeDocument/2006/relationships/image" Target="../media/image22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1.xml"/><Relationship Id="rId11" Type="http://schemas.openxmlformats.org/officeDocument/2006/relationships/image" Target="../media/image38.png"/><Relationship Id="rId24" Type="http://schemas.openxmlformats.org/officeDocument/2006/relationships/image" Target="../media/image42.png"/><Relationship Id="rId32" Type="http://schemas.openxmlformats.org/officeDocument/2006/relationships/customXml" Target="../ink/ink255.xml"/><Relationship Id="rId37" Type="http://schemas.openxmlformats.org/officeDocument/2006/relationships/image" Target="../media/image28.png"/><Relationship Id="rId40" Type="http://schemas.openxmlformats.org/officeDocument/2006/relationships/customXml" Target="../ink/ink259.xml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customXml" Target="../ink/ink250.xml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10" Type="http://schemas.openxmlformats.org/officeDocument/2006/relationships/customXml" Target="../ink/ink243.xml"/><Relationship Id="rId19" Type="http://schemas.openxmlformats.org/officeDocument/2006/relationships/image" Target="../media/image19.png"/><Relationship Id="rId31" Type="http://schemas.openxmlformats.org/officeDocument/2006/relationships/image" Target="../media/image23.png"/><Relationship Id="rId4" Type="http://schemas.openxmlformats.org/officeDocument/2006/relationships/customXml" Target="../ink/ink240.xml"/><Relationship Id="rId9" Type="http://schemas.openxmlformats.org/officeDocument/2006/relationships/image" Target="../media/image37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43.png"/><Relationship Id="rId30" Type="http://schemas.openxmlformats.org/officeDocument/2006/relationships/customXml" Target="../ink/ink254.xml"/><Relationship Id="rId35" Type="http://schemas.openxmlformats.org/officeDocument/2006/relationships/image" Target="../media/image27.png"/><Relationship Id="rId8" Type="http://schemas.openxmlformats.org/officeDocument/2006/relationships/customXml" Target="../ink/ink242.xml"/><Relationship Id="rId3" Type="http://schemas.openxmlformats.org/officeDocument/2006/relationships/image" Target="../media/image18.png"/><Relationship Id="rId12" Type="http://schemas.openxmlformats.org/officeDocument/2006/relationships/customXml" Target="../ink/ink244.xml"/><Relationship Id="rId17" Type="http://schemas.openxmlformats.org/officeDocument/2006/relationships/image" Target="../media/image80.png"/><Relationship Id="rId25" Type="http://schemas.openxmlformats.org/officeDocument/2006/relationships/customXml" Target="../ink/ink251.xml"/><Relationship Id="rId33" Type="http://schemas.openxmlformats.org/officeDocument/2006/relationships/image" Target="../media/image24.png"/><Relationship Id="rId38" Type="http://schemas.openxmlformats.org/officeDocument/2006/relationships/customXml" Target="../ink/ink25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0.png"/><Relationship Id="rId26" Type="http://schemas.openxmlformats.org/officeDocument/2006/relationships/image" Target="../media/image94.png"/><Relationship Id="rId39" Type="http://schemas.openxmlformats.org/officeDocument/2006/relationships/customXml" Target="../ink/ink280.xml"/><Relationship Id="rId21" Type="http://schemas.openxmlformats.org/officeDocument/2006/relationships/customXml" Target="../ink/ink270.xml"/><Relationship Id="rId34" Type="http://schemas.openxmlformats.org/officeDocument/2006/relationships/customXml" Target="../ink/ink277.xml"/><Relationship Id="rId42" Type="http://schemas.openxmlformats.org/officeDocument/2006/relationships/customXml" Target="../ink/ink282.xml"/><Relationship Id="rId47" Type="http://schemas.openxmlformats.org/officeDocument/2006/relationships/image" Target="../media/image102.png"/><Relationship Id="rId50" Type="http://schemas.openxmlformats.org/officeDocument/2006/relationships/customXml" Target="../ink/ink287.xml"/><Relationship Id="rId55" Type="http://schemas.openxmlformats.org/officeDocument/2006/relationships/image" Target="../media/image106.png"/><Relationship Id="rId7" Type="http://schemas.openxmlformats.org/officeDocument/2006/relationships/image" Target="../media/image85.png"/><Relationship Id="rId2" Type="http://schemas.openxmlformats.org/officeDocument/2006/relationships/customXml" Target="../ink/ink260.xml"/><Relationship Id="rId16" Type="http://schemas.openxmlformats.org/officeDocument/2006/relationships/image" Target="../media/image89.png"/><Relationship Id="rId29" Type="http://schemas.openxmlformats.org/officeDocument/2006/relationships/customXml" Target="../ink/ink274.xml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32" Type="http://schemas.openxmlformats.org/officeDocument/2006/relationships/customXml" Target="../ink/ink276.xml"/><Relationship Id="rId37" Type="http://schemas.openxmlformats.org/officeDocument/2006/relationships/customXml" Target="../ink/ink279.xml"/><Relationship Id="rId40" Type="http://schemas.openxmlformats.org/officeDocument/2006/relationships/customXml" Target="../ink/ink281.xml"/><Relationship Id="rId45" Type="http://schemas.openxmlformats.org/officeDocument/2006/relationships/image" Target="../media/image101.png"/><Relationship Id="rId53" Type="http://schemas.openxmlformats.org/officeDocument/2006/relationships/image" Target="../media/image105.png"/><Relationship Id="rId58" Type="http://schemas.openxmlformats.org/officeDocument/2006/relationships/customXml" Target="../ink/ink291.xml"/><Relationship Id="rId5" Type="http://schemas.openxmlformats.org/officeDocument/2006/relationships/image" Target="../media/image84.png"/><Relationship Id="rId61" Type="http://schemas.openxmlformats.org/officeDocument/2006/relationships/customXml" Target="../ink/ink293.xml"/><Relationship Id="rId19" Type="http://schemas.openxmlformats.org/officeDocument/2006/relationships/customXml" Target="../ink/ink269.xml"/><Relationship Id="rId14" Type="http://schemas.openxmlformats.org/officeDocument/2006/relationships/customXml" Target="../ink/ink266.xml"/><Relationship Id="rId22" Type="http://schemas.openxmlformats.org/officeDocument/2006/relationships/image" Target="../media/image92.png"/><Relationship Id="rId27" Type="http://schemas.openxmlformats.org/officeDocument/2006/relationships/customXml" Target="../ink/ink273.xml"/><Relationship Id="rId30" Type="http://schemas.openxmlformats.org/officeDocument/2006/relationships/customXml" Target="../ink/ink275.xml"/><Relationship Id="rId35" Type="http://schemas.openxmlformats.org/officeDocument/2006/relationships/image" Target="../media/image98.png"/><Relationship Id="rId43" Type="http://schemas.openxmlformats.org/officeDocument/2006/relationships/customXml" Target="../ink/ink283.xml"/><Relationship Id="rId48" Type="http://schemas.openxmlformats.org/officeDocument/2006/relationships/customXml" Target="../ink/ink286.xml"/><Relationship Id="rId56" Type="http://schemas.openxmlformats.org/officeDocument/2006/relationships/customXml" Target="../ink/ink290.xml"/><Relationship Id="rId8" Type="http://schemas.openxmlformats.org/officeDocument/2006/relationships/customXml" Target="../ink/ink263.xml"/><Relationship Id="rId51" Type="http://schemas.openxmlformats.org/officeDocument/2006/relationships/image" Target="../media/image104.png"/><Relationship Id="rId3" Type="http://schemas.openxmlformats.org/officeDocument/2006/relationships/image" Target="../media/image83.png"/><Relationship Id="rId12" Type="http://schemas.openxmlformats.org/officeDocument/2006/relationships/customXml" Target="../ink/ink265.xml"/><Relationship Id="rId17" Type="http://schemas.openxmlformats.org/officeDocument/2006/relationships/customXml" Target="../ink/ink268.xml"/><Relationship Id="rId25" Type="http://schemas.openxmlformats.org/officeDocument/2006/relationships/customXml" Target="../ink/ink272.xml"/><Relationship Id="rId33" Type="http://schemas.openxmlformats.org/officeDocument/2006/relationships/image" Target="../media/image97.png"/><Relationship Id="rId38" Type="http://schemas.openxmlformats.org/officeDocument/2006/relationships/image" Target="../media/image99.png"/><Relationship Id="rId46" Type="http://schemas.openxmlformats.org/officeDocument/2006/relationships/customXml" Target="../ink/ink285.xml"/><Relationship Id="rId59" Type="http://schemas.openxmlformats.org/officeDocument/2006/relationships/image" Target="../media/image108.png"/><Relationship Id="rId20" Type="http://schemas.openxmlformats.org/officeDocument/2006/relationships/image" Target="../media/image91.png"/><Relationship Id="rId41" Type="http://schemas.openxmlformats.org/officeDocument/2006/relationships/image" Target="../media/image100.png"/><Relationship Id="rId54" Type="http://schemas.openxmlformats.org/officeDocument/2006/relationships/customXml" Target="../ink/ink289.xml"/><Relationship Id="rId6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2.xml"/><Relationship Id="rId15" Type="http://schemas.openxmlformats.org/officeDocument/2006/relationships/customXml" Target="../ink/ink267.xml"/><Relationship Id="rId23" Type="http://schemas.openxmlformats.org/officeDocument/2006/relationships/customXml" Target="../ink/ink271.xml"/><Relationship Id="rId28" Type="http://schemas.openxmlformats.org/officeDocument/2006/relationships/image" Target="../media/image95.png"/><Relationship Id="rId36" Type="http://schemas.openxmlformats.org/officeDocument/2006/relationships/customXml" Target="../ink/ink278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" Type="http://schemas.openxmlformats.org/officeDocument/2006/relationships/customXml" Target="../ink/ink264.xml"/><Relationship Id="rId31" Type="http://schemas.openxmlformats.org/officeDocument/2006/relationships/image" Target="../media/image96.png"/><Relationship Id="rId44" Type="http://schemas.openxmlformats.org/officeDocument/2006/relationships/customXml" Target="../ink/ink284.xml"/><Relationship Id="rId52" Type="http://schemas.openxmlformats.org/officeDocument/2006/relationships/customXml" Target="../ink/ink288.xml"/><Relationship Id="rId60" Type="http://schemas.openxmlformats.org/officeDocument/2006/relationships/customXml" Target="../ink/ink292.xml"/><Relationship Id="rId4" Type="http://schemas.openxmlformats.org/officeDocument/2006/relationships/customXml" Target="../ink/ink261.xml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6.tiff"/><Relationship Id="rId3" Type="http://schemas.openxmlformats.org/officeDocument/2006/relationships/image" Target="../media/image110.png"/><Relationship Id="rId7" Type="http://schemas.openxmlformats.org/officeDocument/2006/relationships/image" Target="../media/image112.tiff"/><Relationship Id="rId12" Type="http://schemas.openxmlformats.org/officeDocument/2006/relationships/image" Target="../media/image1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tiff"/><Relationship Id="rId11" Type="http://schemas.openxmlformats.org/officeDocument/2006/relationships/image" Target="../media/image114.tiff"/><Relationship Id="rId5" Type="http://schemas.openxmlformats.org/officeDocument/2006/relationships/image" Target="../media/image111.png"/><Relationship Id="rId10" Type="http://schemas.openxmlformats.org/officeDocument/2006/relationships/image" Target="../media/image113.png"/><Relationship Id="rId4" Type="http://schemas.openxmlformats.org/officeDocument/2006/relationships/customXml" Target="../ink/ink294.xml"/><Relationship Id="rId9" Type="http://schemas.openxmlformats.org/officeDocument/2006/relationships/image" Target="../media/image7.png"/><Relationship Id="rId14" Type="http://schemas.openxmlformats.org/officeDocument/2006/relationships/image" Target="../media/image1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0.tiff"/><Relationship Id="rId3" Type="http://schemas.openxmlformats.org/officeDocument/2006/relationships/image" Target="../media/image118.tiff"/><Relationship Id="rId7" Type="http://schemas.openxmlformats.org/officeDocument/2006/relationships/image" Target="../media/image2.png"/><Relationship Id="rId12" Type="http://schemas.openxmlformats.org/officeDocument/2006/relationships/image" Target="../media/image1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tiff"/><Relationship Id="rId11" Type="http://schemas.openxmlformats.org/officeDocument/2006/relationships/image" Target="../media/image116.tiff"/><Relationship Id="rId5" Type="http://schemas.openxmlformats.org/officeDocument/2006/relationships/image" Target="../media/image111.png"/><Relationship Id="rId10" Type="http://schemas.openxmlformats.org/officeDocument/2006/relationships/image" Target="../media/image115.tiff"/><Relationship Id="rId4" Type="http://schemas.openxmlformats.org/officeDocument/2006/relationships/customXml" Target="../ink/ink295.xml"/><Relationship Id="rId9" Type="http://schemas.openxmlformats.org/officeDocument/2006/relationships/image" Target="../media/image113.png"/><Relationship Id="rId14" Type="http://schemas.openxmlformats.org/officeDocument/2006/relationships/image" Target="../media/image12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arrow-right-blue-handdrawn-310633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arrow-right-blue-handdrawn-310614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122.png"/><Relationship Id="rId10" Type="http://schemas.openxmlformats.org/officeDocument/2006/relationships/image" Target="../media/image125.svg"/><Relationship Id="rId4" Type="http://schemas.openxmlformats.org/officeDocument/2006/relationships/image" Target="../media/image15.png"/><Relationship Id="rId9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E102ED-FD8C-B742-AADE-73DEF4F79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81"/>
          <a:stretch/>
        </p:blipFill>
        <p:spPr>
          <a:xfrm>
            <a:off x="1295400" y="914400"/>
            <a:ext cx="9601200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4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AD0A70E-CF4F-2C4F-904F-692B20FC5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7" t="15365" r="10458" b="13429"/>
          <a:stretch/>
        </p:blipFill>
        <p:spPr>
          <a:xfrm>
            <a:off x="1361287" y="1"/>
            <a:ext cx="1016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7BCB14D-2308-2947-B1B5-B44D43436890}"/>
              </a:ext>
            </a:extLst>
          </p:cNvPr>
          <p:cNvSpPr/>
          <p:nvPr/>
        </p:nvSpPr>
        <p:spPr>
          <a:xfrm>
            <a:off x="5076874" y="-329231"/>
            <a:ext cx="684097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micrograms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18752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38B6C784-3BD4-3946-8F36-E5D2906BD442}"/>
              </a:ext>
            </a:extLst>
          </p:cNvPr>
          <p:cNvSpPr/>
          <p:nvPr/>
        </p:nvSpPr>
        <p:spPr>
          <a:xfrm>
            <a:off x="5243607" y="-261451"/>
            <a:ext cx="585666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milligrams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80905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14:cNvPr>
                <p14:cNvContentPartPr/>
                <p14:nvPr/>
              </p14:nvContentPartPr>
              <p14:xfrm>
                <a:off x="4367314" y="3142929"/>
                <a:ext cx="61308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50BC80-BA0F-2E4A-9217-FBFCDBAD34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9674" y="3125289"/>
                  <a:ext cx="64872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86AD45C2-C0D9-C94F-939A-4E4605F4A7CA}"/>
              </a:ext>
            </a:extLst>
          </p:cNvPr>
          <p:cNvSpPr/>
          <p:nvPr/>
        </p:nvSpPr>
        <p:spPr>
          <a:xfrm>
            <a:off x="5505994" y="-357509"/>
            <a:ext cx="576952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1 kilogram</a:t>
            </a:r>
            <a:endParaRPr lang="en-US" sz="1660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1DEB6C0-A75B-8946-891D-6AF02BCA5709}"/>
              </a:ext>
            </a:extLst>
          </p:cNvPr>
          <p:cNvSpPr/>
          <p:nvPr/>
        </p:nvSpPr>
        <p:spPr>
          <a:xfrm>
            <a:off x="3668194" y="650391"/>
            <a:ext cx="2079463" cy="1635609"/>
          </a:xfrm>
          <a:custGeom>
            <a:avLst/>
            <a:gdLst>
              <a:gd name="connsiteX0" fmla="*/ 0 w 2079463"/>
              <a:gd name="connsiteY0" fmla="*/ 1616366 h 1635609"/>
              <a:gd name="connsiteX1" fmla="*/ 2079463 w 2079463"/>
              <a:gd name="connsiteY1" fmla="*/ 1635609 h 1635609"/>
              <a:gd name="connsiteX2" fmla="*/ 1067831 w 2079463"/>
              <a:gd name="connsiteY2" fmla="*/ 0 h 1635609"/>
              <a:gd name="connsiteX3" fmla="*/ 0 w 2079463"/>
              <a:gd name="connsiteY3" fmla="*/ 1616366 h 16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463" h="1635609" fill="none" extrusionOk="0">
                <a:moveTo>
                  <a:pt x="0" y="1616366"/>
                </a:moveTo>
                <a:cubicBezTo>
                  <a:pt x="888259" y="1595899"/>
                  <a:pt x="1132439" y="1596804"/>
                  <a:pt x="2079463" y="1635609"/>
                </a:cubicBezTo>
                <a:cubicBezTo>
                  <a:pt x="1617415" y="1161994"/>
                  <a:pt x="1109683" y="259580"/>
                  <a:pt x="1067831" y="0"/>
                </a:cubicBezTo>
                <a:cubicBezTo>
                  <a:pt x="622269" y="756244"/>
                  <a:pt x="346288" y="1256485"/>
                  <a:pt x="0" y="1616366"/>
                </a:cubicBezTo>
                <a:close/>
              </a:path>
              <a:path w="2079463" h="1635609" stroke="0" extrusionOk="0">
                <a:moveTo>
                  <a:pt x="0" y="1616366"/>
                </a:moveTo>
                <a:cubicBezTo>
                  <a:pt x="947571" y="1743951"/>
                  <a:pt x="1222685" y="1605167"/>
                  <a:pt x="2079463" y="1635609"/>
                </a:cubicBezTo>
                <a:cubicBezTo>
                  <a:pt x="1621996" y="917894"/>
                  <a:pt x="1264480" y="613219"/>
                  <a:pt x="1067831" y="0"/>
                </a:cubicBezTo>
                <a:cubicBezTo>
                  <a:pt x="776863" y="705632"/>
                  <a:pt x="260092" y="941779"/>
                  <a:pt x="0" y="161636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68301421">
                  <a:custGeom>
                    <a:avLst/>
                    <a:gdLst>
                      <a:gd name="connsiteX0" fmla="*/ 0 w 1812471"/>
                      <a:gd name="connsiteY0" fmla="*/ 1371600 h 1387929"/>
                      <a:gd name="connsiteX1" fmla="*/ 1812471 w 1812471"/>
                      <a:gd name="connsiteY1" fmla="*/ 1387929 h 1387929"/>
                      <a:gd name="connsiteX2" fmla="*/ 930728 w 1812471"/>
                      <a:gd name="connsiteY2" fmla="*/ 0 h 1387929"/>
                      <a:gd name="connsiteX3" fmla="*/ 0 w 1812471"/>
                      <a:gd name="connsiteY3" fmla="*/ 1371600 h 138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2471" h="1387929">
                        <a:moveTo>
                          <a:pt x="0" y="1371600"/>
                        </a:moveTo>
                        <a:lnTo>
                          <a:pt x="1812471" y="1387929"/>
                        </a:lnTo>
                        <a:lnTo>
                          <a:pt x="930728" y="0"/>
                        </a:lnTo>
                        <a:lnTo>
                          <a:pt x="0" y="13716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488BC-38C3-0E46-8DE4-230C5F02FF1B}"/>
              </a:ext>
            </a:extLst>
          </p:cNvPr>
          <p:cNvGrpSpPr/>
          <p:nvPr/>
        </p:nvGrpSpPr>
        <p:grpSpPr>
          <a:xfrm>
            <a:off x="4274434" y="1571889"/>
            <a:ext cx="940320" cy="671400"/>
            <a:chOff x="4274434" y="1571889"/>
            <a:chExt cx="9403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14:cNvPr>
                <p14:cNvContentPartPr/>
                <p14:nvPr/>
              </p14:nvContentPartPr>
              <p14:xfrm>
                <a:off x="4274434" y="1571889"/>
                <a:ext cx="56520" cy="67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38434" y="1536249"/>
                  <a:ext cx="12816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14:cNvPr>
                <p14:cNvContentPartPr/>
                <p14:nvPr/>
              </p14:nvContentPartPr>
              <p14:xfrm>
                <a:off x="4349314" y="1677009"/>
                <a:ext cx="279360" cy="20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13314" y="1641009"/>
                  <a:ext cx="35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14:cNvPr>
                <p14:cNvContentPartPr/>
                <p14:nvPr/>
              </p14:nvContentPartPr>
              <p14:xfrm>
                <a:off x="4362634" y="1902009"/>
                <a:ext cx="384120" cy="25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26634" y="1866009"/>
                  <a:ext cx="455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14:cNvPr>
                <p14:cNvContentPartPr/>
                <p14:nvPr/>
              </p14:nvContentPartPr>
              <p14:xfrm>
                <a:off x="4920274" y="1704369"/>
                <a:ext cx="294480" cy="49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84634" y="1668369"/>
                  <a:ext cx="366120" cy="56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904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71CB4A-6119-2C4C-A9E9-DBF00AE5F7C6}"/>
              </a:ext>
            </a:extLst>
          </p:cNvPr>
          <p:cNvGrpSpPr/>
          <p:nvPr/>
        </p:nvGrpSpPr>
        <p:grpSpPr>
          <a:xfrm>
            <a:off x="4213954" y="1991649"/>
            <a:ext cx="750600" cy="86040"/>
            <a:chOff x="4213954" y="1991649"/>
            <a:chExt cx="750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14:cNvPr>
                <p14:cNvContentPartPr/>
                <p14:nvPr/>
              </p14:nvContentPartPr>
              <p14:xfrm>
                <a:off x="4960234" y="2001729"/>
                <a:ext cx="432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EB4AA3-8945-7545-BDB2-781AB7C64F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1234" y="19927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14:cNvPr>
                <p14:cNvContentPartPr/>
                <p14:nvPr/>
              </p14:nvContentPartPr>
              <p14:xfrm>
                <a:off x="4862674" y="1991649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3ED1D5-44ED-8649-B12B-334964E1A3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53674" y="1982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14:cNvPr>
                <p14:cNvContentPartPr/>
                <p14:nvPr/>
              </p14:nvContentPartPr>
              <p14:xfrm>
                <a:off x="4406194" y="1997769"/>
                <a:ext cx="4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9B35FF-5170-D34D-A516-D2245B354E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97554" y="1989129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14:cNvPr>
                <p14:cNvContentPartPr/>
                <p14:nvPr/>
              </p14:nvContentPartPr>
              <p14:xfrm>
                <a:off x="4598074" y="2046009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16122-9311-3D40-B083-502EF7C7F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9434" y="2037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14:cNvPr>
                <p14:cNvContentPartPr/>
                <p14:nvPr/>
              </p14:nvContentPartPr>
              <p14:xfrm>
                <a:off x="4213954" y="206940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32AA2-430E-2649-8CB2-893DC79645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5314" y="2060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14:cNvPr>
                <p14:cNvContentPartPr/>
                <p14:nvPr/>
              </p14:nvContentPartPr>
              <p14:xfrm>
                <a:off x="4459114" y="2077329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B9338F-6361-0142-B3BB-8D8FA053ABF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0114" y="20686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14:cNvPr>
              <p14:cNvContentPartPr/>
              <p14:nvPr/>
            </p14:nvContentPartPr>
            <p14:xfrm>
              <a:off x="4273714" y="1849809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2BEEC9-3749-3B48-A1FC-0AD06E8A78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4714" y="18408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14:cNvPr>
              <p14:cNvContentPartPr/>
              <p14:nvPr/>
            </p14:nvContentPartPr>
            <p14:xfrm>
              <a:off x="4892914" y="1274529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B70E460-6E5D-024C-999E-C5EC48440D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914" y="126552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81BDEAD-4C1D-7C4B-A973-8349B3CBCA74}"/>
              </a:ext>
            </a:extLst>
          </p:cNvPr>
          <p:cNvGrpSpPr/>
          <p:nvPr/>
        </p:nvGrpSpPr>
        <p:grpSpPr>
          <a:xfrm>
            <a:off x="4665394" y="1626969"/>
            <a:ext cx="369720" cy="37080"/>
            <a:chOff x="4665394" y="1626969"/>
            <a:chExt cx="36972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14:cNvPr>
                <p14:cNvContentPartPr/>
                <p14:nvPr/>
              </p14:nvContentPartPr>
              <p14:xfrm>
                <a:off x="5034754" y="1662249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9D8488-5816-3B44-9D94-4E522F7BFD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5754" y="1653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14:cNvPr>
                <p14:cNvContentPartPr/>
                <p14:nvPr/>
              </p14:nvContentPartPr>
              <p14:xfrm>
                <a:off x="4931074" y="1629489"/>
                <a:ext cx="864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965480-D46B-2A4C-8B6B-675ED2D239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2074" y="1620489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14:cNvPr>
                <p14:cNvContentPartPr/>
                <p14:nvPr/>
              </p14:nvContentPartPr>
              <p14:xfrm>
                <a:off x="4665394" y="1626969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673E6D-540E-9042-B0A9-5619E373C8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6754" y="16183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14:cNvPr>
                <p14:cNvContentPartPr/>
                <p14:nvPr/>
              </p14:nvContentPartPr>
              <p14:xfrm>
                <a:off x="4892914" y="1660089"/>
                <a:ext cx="360" cy="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D471D5-D1D1-1D43-951D-BDECC78255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3914" y="165108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97E398-596F-904C-924B-941F855D5CC6}"/>
              </a:ext>
            </a:extLst>
          </p:cNvPr>
          <p:cNvGrpSpPr/>
          <p:nvPr/>
        </p:nvGrpSpPr>
        <p:grpSpPr>
          <a:xfrm>
            <a:off x="4401514" y="1396929"/>
            <a:ext cx="846360" cy="123840"/>
            <a:chOff x="4401514" y="1396929"/>
            <a:chExt cx="8463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14:cNvPr>
                <p14:cNvContentPartPr/>
                <p14:nvPr/>
              </p14:nvContentPartPr>
              <p14:xfrm>
                <a:off x="4663954" y="1396929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D70DC-E63E-564B-B27D-1B84F8115A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314" y="1387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14:cNvPr>
                <p14:cNvContentPartPr/>
                <p14:nvPr/>
              </p14:nvContentPartPr>
              <p14:xfrm>
                <a:off x="5247514" y="1497369"/>
                <a:ext cx="36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219FD7-9039-5645-B282-3081DDD7E2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8874" y="148872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14:cNvPr>
                <p14:cNvContentPartPr/>
                <p14:nvPr/>
              </p14:nvContentPartPr>
              <p14:xfrm>
                <a:off x="4644874" y="1471809"/>
                <a:ext cx="360" cy="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7BE5C5-9D70-564C-BBCB-E8EFA7A6C9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5874" y="146316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14:cNvPr>
                <p14:cNvContentPartPr/>
                <p14:nvPr/>
              </p14:nvContentPartPr>
              <p14:xfrm>
                <a:off x="4401514" y="1493049"/>
                <a:ext cx="36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D9320-848F-E243-94D5-E8067F517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2874" y="148404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14:cNvPr>
                <p14:cNvContentPartPr/>
                <p14:nvPr/>
              </p14:nvContentPartPr>
              <p14:xfrm>
                <a:off x="4874554" y="1520409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A8884C-583A-9C42-8062-B5D822135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591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14:cNvPr>
                <p14:cNvContentPartPr/>
                <p14:nvPr/>
              </p14:nvContentPartPr>
              <p14:xfrm>
                <a:off x="5026114" y="1520409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AD09A1-A72A-E842-88A3-9BC0778C85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474" y="15117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7D7ECA-BA63-464A-9038-6046386FB4FC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14:cNvPr>
                <p14:cNvContentPartPr/>
                <p14:nvPr/>
              </p14:nvContentPartPr>
              <p14:xfrm>
                <a:off x="4258954" y="267960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D7BD4-9F5A-664B-B434-69A0A12DB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9954" y="26706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14:cNvPr>
                <p14:cNvContentPartPr/>
                <p14:nvPr/>
              </p14:nvContentPartPr>
              <p14:xfrm>
                <a:off x="4332754" y="2650809"/>
                <a:ext cx="2548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A5621-7BD8-A74B-8CD5-FB39E6DC0E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24114" y="2642169"/>
                  <a:ext cx="27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14:cNvPr>
                <p14:cNvContentPartPr/>
                <p14:nvPr/>
              </p14:nvContentPartPr>
              <p14:xfrm>
                <a:off x="4984714" y="2718489"/>
                <a:ext cx="165600" cy="26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AB4D37-FFB4-C742-A7F8-AA571C6F6D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5714" y="2709489"/>
                  <a:ext cx="183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14:cNvPr>
                <p14:cNvContentPartPr/>
                <p14:nvPr/>
              </p14:nvContentPartPr>
              <p14:xfrm>
                <a:off x="4425994" y="276672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7B0C96-6F38-1F4F-A049-03C59C5F01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3354" y="2703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14:cNvPr>
                <p14:cNvContentPartPr/>
                <p14:nvPr/>
              </p14:nvContentPartPr>
              <p14:xfrm>
                <a:off x="5058874" y="2868249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062160-C556-5845-8DAC-72E54180F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6234" y="280524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14:cNvPr>
              <p14:cNvContentPartPr/>
              <p14:nvPr/>
            </p14:nvContentPartPr>
            <p14:xfrm>
              <a:off x="4724794" y="146748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F6369-8A6B-B445-B961-B2236378CFF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89154" y="1431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14:cNvPr>
              <p14:cNvContentPartPr/>
              <p14:nvPr/>
            </p14:nvContentPartPr>
            <p14:xfrm>
              <a:off x="4897954" y="1473249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9E1C2-DF97-3046-B0AA-3F5267E4E00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954" y="1437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14:cNvPr>
              <p14:cNvContentPartPr/>
              <p14:nvPr/>
            </p14:nvContentPartPr>
            <p14:xfrm>
              <a:off x="4897954" y="17436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6D4246-5C40-5145-8D41-F87A1FF0D8F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954" y="17079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14:cNvPr>
              <p14:cNvContentPartPr/>
              <p14:nvPr/>
            </p14:nvContentPartPr>
            <p14:xfrm>
              <a:off x="4242034" y="190488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F6B975-C7FB-F348-865B-3576841B605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06034" y="18692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14:cNvPr>
              <p14:cNvContentPartPr/>
              <p14:nvPr/>
            </p14:nvContentPartPr>
            <p14:xfrm>
              <a:off x="4357234" y="210360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EFCD1-D5A7-084C-B026-6C57A87A723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21594" y="206760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14:cNvPr>
              <p14:cNvContentPartPr/>
              <p14:nvPr/>
            </p14:nvContentPartPr>
            <p14:xfrm>
              <a:off x="4377034" y="148836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D90A4-D12A-B846-8936-3FF6DB853A1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41034" y="1452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14:cNvPr>
              <p14:cNvContentPartPr/>
              <p14:nvPr/>
            </p14:nvContentPartPr>
            <p14:xfrm>
              <a:off x="4857634" y="128208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29D33-6727-F049-A32F-6450CFBCB0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21994" y="1246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14:cNvPr>
              <p14:cNvContentPartPr/>
              <p14:nvPr/>
            </p14:nvContentPartPr>
            <p14:xfrm>
              <a:off x="4909474" y="209244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261EA1-442B-6C4A-A117-65D342F583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73834" y="205644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14:cNvPr>
              <p14:cNvContentPartPr/>
              <p14:nvPr/>
            </p14:nvContentPartPr>
            <p14:xfrm>
              <a:off x="4614994" y="2083089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E03FA-66A7-B049-8E5B-0A3BC0E3AB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79354" y="20470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14:cNvPr>
              <p14:cNvContentPartPr/>
              <p14:nvPr/>
            </p14:nvContentPartPr>
            <p14:xfrm>
              <a:off x="4651354" y="1688169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4121F-74B9-0F4C-875F-F4AB7ED198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15714" y="16525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14:cNvPr>
              <p14:cNvContentPartPr/>
              <p14:nvPr/>
            </p14:nvContentPartPr>
            <p14:xfrm>
              <a:off x="4125034" y="228936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39DEF7-11BC-7445-956A-0F223D91A9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89394" y="225372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14:cNvPr>
              <p14:cNvContentPartPr/>
              <p14:nvPr/>
            </p14:nvContentPartPr>
            <p14:xfrm>
              <a:off x="5098474" y="240384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089DF1-F2A0-FF43-BE63-8A5758C4B84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62474" y="236820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71DEB6C0-A75B-8946-891D-6AF02BCA5709}"/>
              </a:ext>
            </a:extLst>
          </p:cNvPr>
          <p:cNvSpPr/>
          <p:nvPr/>
        </p:nvSpPr>
        <p:spPr>
          <a:xfrm>
            <a:off x="3230974" y="-54951"/>
            <a:ext cx="3447412" cy="2340951"/>
          </a:xfrm>
          <a:custGeom>
            <a:avLst/>
            <a:gdLst>
              <a:gd name="connsiteX0" fmla="*/ 0 w 3447412"/>
              <a:gd name="connsiteY0" fmla="*/ 2313409 h 2340951"/>
              <a:gd name="connsiteX1" fmla="*/ 3447412 w 3447412"/>
              <a:gd name="connsiteY1" fmla="*/ 2340951 h 2340951"/>
              <a:gd name="connsiteX2" fmla="*/ 1770291 w 3447412"/>
              <a:gd name="connsiteY2" fmla="*/ 0 h 2340951"/>
              <a:gd name="connsiteX3" fmla="*/ 0 w 3447412"/>
              <a:gd name="connsiteY3" fmla="*/ 2313409 h 234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7412" h="2340951" fill="none" extrusionOk="0">
                <a:moveTo>
                  <a:pt x="0" y="2313409"/>
                </a:moveTo>
                <a:cubicBezTo>
                  <a:pt x="1298183" y="2295094"/>
                  <a:pt x="2807062" y="2305794"/>
                  <a:pt x="3447412" y="2340951"/>
                </a:cubicBezTo>
                <a:cubicBezTo>
                  <a:pt x="3062009" y="2049961"/>
                  <a:pt x="1919955" y="382243"/>
                  <a:pt x="1770291" y="0"/>
                </a:cubicBezTo>
                <a:cubicBezTo>
                  <a:pt x="1092280" y="960218"/>
                  <a:pt x="482364" y="1832076"/>
                  <a:pt x="0" y="2313409"/>
                </a:cubicBezTo>
                <a:close/>
              </a:path>
              <a:path w="3447412" h="2340951" stroke="0" extrusionOk="0">
                <a:moveTo>
                  <a:pt x="0" y="2313409"/>
                </a:moveTo>
                <a:cubicBezTo>
                  <a:pt x="810511" y="2438699"/>
                  <a:pt x="2734705" y="2312743"/>
                  <a:pt x="3447412" y="2340951"/>
                </a:cubicBezTo>
                <a:cubicBezTo>
                  <a:pt x="2721065" y="1346902"/>
                  <a:pt x="1873968" y="411412"/>
                  <a:pt x="1770291" y="0"/>
                </a:cubicBezTo>
                <a:cubicBezTo>
                  <a:pt x="1086270" y="1134415"/>
                  <a:pt x="491604" y="1416210"/>
                  <a:pt x="0" y="231340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68301421">
                  <a:custGeom>
                    <a:avLst/>
                    <a:gdLst>
                      <a:gd name="connsiteX0" fmla="*/ 0 w 1812471"/>
                      <a:gd name="connsiteY0" fmla="*/ 1371600 h 1387929"/>
                      <a:gd name="connsiteX1" fmla="*/ 1812471 w 1812471"/>
                      <a:gd name="connsiteY1" fmla="*/ 1387929 h 1387929"/>
                      <a:gd name="connsiteX2" fmla="*/ 930728 w 1812471"/>
                      <a:gd name="connsiteY2" fmla="*/ 0 h 1387929"/>
                      <a:gd name="connsiteX3" fmla="*/ 0 w 1812471"/>
                      <a:gd name="connsiteY3" fmla="*/ 1371600 h 138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2471" h="1387929">
                        <a:moveTo>
                          <a:pt x="0" y="1371600"/>
                        </a:moveTo>
                        <a:lnTo>
                          <a:pt x="1812471" y="1387929"/>
                        </a:lnTo>
                        <a:lnTo>
                          <a:pt x="930728" y="0"/>
                        </a:lnTo>
                        <a:lnTo>
                          <a:pt x="0" y="13716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488BC-38C3-0E46-8DE4-230C5F02FF1B}"/>
              </a:ext>
            </a:extLst>
          </p:cNvPr>
          <p:cNvGrpSpPr/>
          <p:nvPr/>
        </p:nvGrpSpPr>
        <p:grpSpPr>
          <a:xfrm>
            <a:off x="4274434" y="1571889"/>
            <a:ext cx="940320" cy="671400"/>
            <a:chOff x="4274434" y="1571889"/>
            <a:chExt cx="9403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14:cNvPr>
                <p14:cNvContentPartPr/>
                <p14:nvPr/>
              </p14:nvContentPartPr>
              <p14:xfrm>
                <a:off x="4274434" y="1571889"/>
                <a:ext cx="56520" cy="67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A872F4-9935-2D4C-83FB-0948209F3E4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38434" y="1536249"/>
                  <a:ext cx="12816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14:cNvPr>
                <p14:cNvContentPartPr/>
                <p14:nvPr/>
              </p14:nvContentPartPr>
              <p14:xfrm>
                <a:off x="4349314" y="1677009"/>
                <a:ext cx="279360" cy="20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0FBDDA-6A54-5747-A0E6-B4FA518FFF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13314" y="1641009"/>
                  <a:ext cx="35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14:cNvPr>
                <p14:cNvContentPartPr/>
                <p14:nvPr/>
              </p14:nvContentPartPr>
              <p14:xfrm>
                <a:off x="4362634" y="1902009"/>
                <a:ext cx="384120" cy="25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A5FCC5-2A36-2741-A853-4DA940D855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26634" y="1866009"/>
                  <a:ext cx="455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14:cNvPr>
                <p14:cNvContentPartPr/>
                <p14:nvPr/>
              </p14:nvContentPartPr>
              <p14:xfrm>
                <a:off x="4920274" y="1704369"/>
                <a:ext cx="294480" cy="49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27FCA0-05DF-AF41-B7A3-0D6FC96962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4634" y="1668369"/>
                  <a:ext cx="366120" cy="56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0D778D-6CB8-1243-AC3F-DEFFD07704AF}"/>
                  </a:ext>
                </a:extLst>
              </p14:cNvPr>
              <p14:cNvContentPartPr/>
              <p14:nvPr/>
            </p14:nvContentPartPr>
            <p14:xfrm>
              <a:off x="4431034" y="872049"/>
              <a:ext cx="32400" cy="5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0D778D-6CB8-1243-AC3F-DEFFD07704A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95394" y="836049"/>
                <a:ext cx="1040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A6C7BF-12B8-D549-A7AF-91E0F3667467}"/>
                  </a:ext>
                </a:extLst>
              </p14:cNvPr>
              <p14:cNvContentPartPr/>
              <p14:nvPr/>
            </p14:nvContentPartPr>
            <p14:xfrm>
              <a:off x="4697434" y="909489"/>
              <a:ext cx="360000" cy="55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A6C7BF-12B8-D549-A7AF-91E0F366746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61434" y="873849"/>
                <a:ext cx="4316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1D7CAF-7E43-7742-ACA9-C73FEFC8660F}"/>
                  </a:ext>
                </a:extLst>
              </p14:cNvPr>
              <p14:cNvContentPartPr/>
              <p14:nvPr/>
            </p14:nvContentPartPr>
            <p14:xfrm>
              <a:off x="5330674" y="878529"/>
              <a:ext cx="309600" cy="556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1D7CAF-7E43-7742-ACA9-C73FEFC8660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294674" y="842529"/>
                <a:ext cx="3812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620545-0047-754D-B909-5AC1ACCE8D3C}"/>
                  </a:ext>
                </a:extLst>
              </p14:cNvPr>
              <p14:cNvContentPartPr/>
              <p14:nvPr/>
            </p14:nvContentPartPr>
            <p14:xfrm>
              <a:off x="4337434" y="3086769"/>
              <a:ext cx="856080" cy="302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620545-0047-754D-B909-5AC1ACCE8D3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319794" y="3069129"/>
                <a:ext cx="8917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401012-6270-0243-AAE4-14EC330F158B}"/>
                  </a:ext>
                </a:extLst>
              </p14:cNvPr>
              <p14:cNvContentPartPr/>
              <p14:nvPr/>
            </p14:nvContentPartPr>
            <p14:xfrm>
              <a:off x="4345714" y="2669169"/>
              <a:ext cx="243720" cy="18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401012-6270-0243-AAE4-14EC330F158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28074" y="2651169"/>
                <a:ext cx="27936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FAB4C87-D29F-A246-8BD8-3EC3099B56DB}"/>
              </a:ext>
            </a:extLst>
          </p:cNvPr>
          <p:cNvGrpSpPr/>
          <p:nvPr/>
        </p:nvGrpSpPr>
        <p:grpSpPr>
          <a:xfrm>
            <a:off x="4370194" y="2639649"/>
            <a:ext cx="791640" cy="277200"/>
            <a:chOff x="4370194" y="2639649"/>
            <a:chExt cx="7916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9D4CA7-2DE1-2740-900E-5184FE2D759D}"/>
                    </a:ext>
                  </a:extLst>
                </p14:cNvPr>
                <p14:cNvContentPartPr/>
                <p14:nvPr/>
              </p14:nvContentPartPr>
              <p14:xfrm>
                <a:off x="4942234" y="2698329"/>
                <a:ext cx="219600" cy="21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9D4CA7-2DE1-2740-900E-5184FE2D75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24234" y="2680689"/>
                  <a:ext cx="255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F9D195-A6FB-0E47-A978-B9260FBD9B2E}"/>
                    </a:ext>
                  </a:extLst>
                </p14:cNvPr>
                <p14:cNvContentPartPr/>
                <p14:nvPr/>
              </p14:nvContentPartPr>
              <p14:xfrm>
                <a:off x="4370194" y="2639649"/>
                <a:ext cx="261360" cy="19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F9D195-A6FB-0E47-A978-B9260FBD9B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52194" y="2621649"/>
                  <a:ext cx="29700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30B2B7D-53B1-1742-8830-E2E94B10DC9C}"/>
                  </a:ext>
                </a:extLst>
              </p14:cNvPr>
              <p14:cNvContentPartPr/>
              <p14:nvPr/>
            </p14:nvContentPartPr>
            <p14:xfrm>
              <a:off x="4299994" y="3098649"/>
              <a:ext cx="889200" cy="238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30B2B7D-53B1-1742-8830-E2E94B10DC9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81994" y="3080649"/>
                <a:ext cx="92484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58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14:cNvPr>
              <p14:cNvContentPartPr/>
              <p14:nvPr/>
            </p14:nvContentPartPr>
            <p14:xfrm>
              <a:off x="2096794" y="1527969"/>
              <a:ext cx="1935000" cy="161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CAE0D7-20EC-C244-B9B9-372277AF7C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9154" y="1510329"/>
                <a:ext cx="1970640" cy="16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14:cNvPr>
              <p14:cNvContentPartPr/>
              <p14:nvPr/>
            </p14:nvContentPartPr>
            <p14:xfrm>
              <a:off x="4018114" y="1054209"/>
              <a:ext cx="594720" cy="75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83174E-8107-2049-8BDF-0BB95DC1F3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00474" y="1036209"/>
                <a:ext cx="63036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14:cNvPr>
              <p14:cNvContentPartPr/>
              <p14:nvPr/>
            </p14:nvContentPartPr>
            <p14:xfrm>
              <a:off x="6978034" y="5692449"/>
              <a:ext cx="407880" cy="581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B6DB5B-D401-F842-9B46-2647486769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60394" y="5674449"/>
                <a:ext cx="443520" cy="61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7E5CBE4-1B98-4145-90C9-31A1DAF98403}"/>
              </a:ext>
            </a:extLst>
          </p:cNvPr>
          <p:cNvGrpSpPr/>
          <p:nvPr/>
        </p:nvGrpSpPr>
        <p:grpSpPr>
          <a:xfrm>
            <a:off x="3141874" y="5197809"/>
            <a:ext cx="5531760" cy="1429560"/>
            <a:chOff x="3141874" y="5197809"/>
            <a:chExt cx="5531760" cy="14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14:cNvPr>
                <p14:cNvContentPartPr/>
                <p14:nvPr/>
              </p14:nvContentPartPr>
              <p14:xfrm>
                <a:off x="6435874" y="5197809"/>
                <a:ext cx="2237760" cy="142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A08F37-3C09-BC4B-9935-83258D4E0F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17874" y="5179809"/>
                  <a:ext cx="227340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14:cNvPr>
                <p14:cNvContentPartPr/>
                <p14:nvPr/>
              </p14:nvContentPartPr>
              <p14:xfrm>
                <a:off x="7728994" y="5575809"/>
                <a:ext cx="218520" cy="204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1303EF-A0B0-4243-A969-3CFAC86609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1354" y="5558169"/>
                  <a:ext cx="254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14:cNvPr>
                <p14:cNvContentPartPr/>
                <p14:nvPr/>
              </p14:nvContentPartPr>
              <p14:xfrm>
                <a:off x="7763914" y="5564649"/>
                <a:ext cx="183600" cy="20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022019-4B55-F341-B109-98E2332D25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46274" y="5547009"/>
                  <a:ext cx="219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14:cNvPr>
                <p14:cNvContentPartPr/>
                <p14:nvPr/>
              </p14:nvContentPartPr>
              <p14:xfrm>
                <a:off x="7817554" y="6051369"/>
                <a:ext cx="297000" cy="30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A338E2-D444-F743-B3C2-78C1475DE2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9914" y="6033729"/>
                  <a:ext cx="332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14:cNvPr>
                <p14:cNvContentPartPr/>
                <p14:nvPr/>
              </p14:nvContentPartPr>
              <p14:xfrm>
                <a:off x="7782274" y="6070449"/>
                <a:ext cx="254880" cy="27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AC93FA-7348-744A-97BB-41779D3967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64634" y="6052449"/>
                  <a:ext cx="290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14:cNvPr>
                <p14:cNvContentPartPr/>
                <p14:nvPr/>
              </p14:nvContentPartPr>
              <p14:xfrm>
                <a:off x="3289834" y="5838609"/>
                <a:ext cx="3123360" cy="52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4916B1-54E3-3940-926B-CCE0785501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72194" y="5820609"/>
                  <a:ext cx="31590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14:cNvPr>
                <p14:cNvContentPartPr/>
                <p14:nvPr/>
              </p14:nvContentPartPr>
              <p14:xfrm>
                <a:off x="3141874" y="6431889"/>
                <a:ext cx="1134720" cy="44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BCAFB8-C55E-F044-BB0D-1A18E98CCE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4234" y="6414249"/>
                  <a:ext cx="117036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14:cNvPr>
              <p14:cNvContentPartPr/>
              <p14:nvPr/>
            </p14:nvContentPartPr>
            <p14:xfrm>
              <a:off x="4588714" y="6138129"/>
              <a:ext cx="1666440" cy="33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612A02-F001-1346-9684-2FCEAB0DDC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0714" y="6120129"/>
                <a:ext cx="1702080" cy="694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Freeform 42">
            <a:extLst>
              <a:ext uri="{FF2B5EF4-FFF2-40B4-BE49-F238E27FC236}">
                <a16:creationId xmlns:a16="http://schemas.microsoft.com/office/drawing/2014/main" id="{E8D8B577-8270-454E-BCAC-17F716ABDD21}"/>
              </a:ext>
            </a:extLst>
          </p:cNvPr>
          <p:cNvSpPr/>
          <p:nvPr/>
        </p:nvSpPr>
        <p:spPr>
          <a:xfrm>
            <a:off x="3056263" y="2663332"/>
            <a:ext cx="3561828" cy="3432960"/>
          </a:xfrm>
          <a:custGeom>
            <a:avLst/>
            <a:gdLst>
              <a:gd name="connsiteX0" fmla="*/ 0 w 3561828"/>
              <a:gd name="connsiteY0" fmla="*/ 3365646 h 3432960"/>
              <a:gd name="connsiteX1" fmla="*/ 3561828 w 3561828"/>
              <a:gd name="connsiteY1" fmla="*/ 3432960 h 3432960"/>
              <a:gd name="connsiteX2" fmla="*/ 1869468 w 3561828"/>
              <a:gd name="connsiteY2" fmla="*/ 0 h 3432960"/>
              <a:gd name="connsiteX3" fmla="*/ 0 w 3561828"/>
              <a:gd name="connsiteY3" fmla="*/ 3365646 h 343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1828" h="3432960" fill="none" extrusionOk="0">
                <a:moveTo>
                  <a:pt x="0" y="3365646"/>
                </a:moveTo>
                <a:cubicBezTo>
                  <a:pt x="1763082" y="3518271"/>
                  <a:pt x="2261040" y="3524822"/>
                  <a:pt x="3561828" y="3432960"/>
                </a:cubicBezTo>
                <a:cubicBezTo>
                  <a:pt x="3510590" y="2998005"/>
                  <a:pt x="2449372" y="812447"/>
                  <a:pt x="1869468" y="0"/>
                </a:cubicBezTo>
                <a:cubicBezTo>
                  <a:pt x="1555265" y="566789"/>
                  <a:pt x="332942" y="2767451"/>
                  <a:pt x="0" y="3365646"/>
                </a:cubicBezTo>
                <a:close/>
              </a:path>
              <a:path w="3561828" h="3432960" stroke="0" extrusionOk="0">
                <a:moveTo>
                  <a:pt x="0" y="3365646"/>
                </a:moveTo>
                <a:cubicBezTo>
                  <a:pt x="1212797" y="3434567"/>
                  <a:pt x="2872329" y="3367594"/>
                  <a:pt x="3561828" y="3432960"/>
                </a:cubicBezTo>
                <a:cubicBezTo>
                  <a:pt x="3334211" y="3107223"/>
                  <a:pt x="2497187" y="1525147"/>
                  <a:pt x="1869468" y="0"/>
                </a:cubicBezTo>
                <a:cubicBezTo>
                  <a:pt x="1234927" y="1452892"/>
                  <a:pt x="509867" y="2381970"/>
                  <a:pt x="0" y="3365646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86303614">
                  <a:custGeom>
                    <a:avLst/>
                    <a:gdLst>
                      <a:gd name="connsiteX0" fmla="*/ 0 w 2955472"/>
                      <a:gd name="connsiteY0" fmla="*/ 2449286 h 2498272"/>
                      <a:gd name="connsiteX1" fmla="*/ 2955472 w 2955472"/>
                      <a:gd name="connsiteY1" fmla="*/ 2498272 h 2498272"/>
                      <a:gd name="connsiteX2" fmla="*/ 1551215 w 2955472"/>
                      <a:gd name="connsiteY2" fmla="*/ 0 h 2498272"/>
                      <a:gd name="connsiteX3" fmla="*/ 0 w 2955472"/>
                      <a:gd name="connsiteY3" fmla="*/ 2449286 h 249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55472" h="2498272">
                        <a:moveTo>
                          <a:pt x="0" y="2449286"/>
                        </a:moveTo>
                        <a:lnTo>
                          <a:pt x="2955472" y="2498272"/>
                        </a:lnTo>
                        <a:lnTo>
                          <a:pt x="1551215" y="0"/>
                        </a:lnTo>
                        <a:lnTo>
                          <a:pt x="0" y="2449286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14:cNvPr>
              <p14:cNvContentPartPr/>
              <p14:nvPr/>
            </p14:nvContentPartPr>
            <p14:xfrm>
              <a:off x="4094074" y="4598409"/>
              <a:ext cx="10440" cy="573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0C47CE-F611-FC45-8EB0-A0CD50EBA2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58434" y="4562409"/>
                <a:ext cx="8208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14:cNvPr>
              <p14:cNvContentPartPr/>
              <p14:nvPr/>
            </p14:nvContentPartPr>
            <p14:xfrm>
              <a:off x="4347154" y="4635489"/>
              <a:ext cx="514080" cy="592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72CFB7-4F16-E545-8E4C-6227D89A2B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1514" y="4599489"/>
                <a:ext cx="585720" cy="66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8800C56-B327-C943-9AD3-6BBA5F84A3A2}"/>
              </a:ext>
            </a:extLst>
          </p:cNvPr>
          <p:cNvGrpSpPr/>
          <p:nvPr/>
        </p:nvGrpSpPr>
        <p:grpSpPr>
          <a:xfrm>
            <a:off x="4336354" y="4569609"/>
            <a:ext cx="998640" cy="1419120"/>
            <a:chOff x="4336354" y="4569609"/>
            <a:chExt cx="998640" cy="14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14:cNvPr>
                <p14:cNvContentPartPr/>
                <p14:nvPr/>
              </p14:nvContentPartPr>
              <p14:xfrm>
                <a:off x="4970674" y="4569609"/>
                <a:ext cx="345240" cy="731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4D2801-3280-CE4E-9232-BE14B4817C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35034" y="4533609"/>
                  <a:ext cx="4168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14:cNvPr>
                <p14:cNvContentPartPr/>
                <p14:nvPr/>
              </p14:nvContentPartPr>
              <p14:xfrm>
                <a:off x="4336354" y="5380329"/>
                <a:ext cx="4680" cy="57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E52E10-FED1-954F-9105-FB1F991F3A1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00714" y="5344329"/>
                  <a:ext cx="7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14:cNvPr>
                <p14:cNvContentPartPr/>
                <p14:nvPr/>
              </p14:nvContentPartPr>
              <p14:xfrm>
                <a:off x="4405474" y="5440809"/>
                <a:ext cx="196920" cy="198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D62483-802F-224E-89E6-B08423C788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69834" y="5404809"/>
                  <a:ext cx="268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14:cNvPr>
                <p14:cNvContentPartPr/>
                <p14:nvPr/>
              </p14:nvContentPartPr>
              <p14:xfrm>
                <a:off x="4371994" y="5656089"/>
                <a:ext cx="391680" cy="277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5286DDD-174A-1642-93A1-BE2A3489FC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36354" y="5620089"/>
                  <a:ext cx="463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14:cNvPr>
                <p14:cNvContentPartPr/>
                <p14:nvPr/>
              </p14:nvContentPartPr>
              <p14:xfrm>
                <a:off x="4967074" y="5585529"/>
                <a:ext cx="367920" cy="40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D3E386-870B-334E-BC93-BE92473606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31434" y="5549889"/>
                  <a:ext cx="439560" cy="47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EBCA4E9-08C0-5E4D-96BD-B6B02F378B4F}"/>
                  </a:ext>
                </a:extLst>
              </p14:cNvPr>
              <p14:cNvContentPartPr/>
              <p14:nvPr/>
            </p14:nvContentPartPr>
            <p14:xfrm>
              <a:off x="5386114" y="4626489"/>
              <a:ext cx="521640" cy="600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EBCA4E9-08C0-5E4D-96BD-B6B02F378B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50474" y="4590489"/>
                <a:ext cx="593280" cy="67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615FBC-91EA-9F4D-9C48-B54F48E4052A}"/>
              </a:ext>
            </a:extLst>
          </p:cNvPr>
          <p:cNvGrpSpPr/>
          <p:nvPr/>
        </p:nvGrpSpPr>
        <p:grpSpPr>
          <a:xfrm>
            <a:off x="2897074" y="5892609"/>
            <a:ext cx="3231360" cy="772560"/>
            <a:chOff x="2897074" y="5892609"/>
            <a:chExt cx="323136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14:cNvPr>
                <p14:cNvContentPartPr/>
                <p14:nvPr/>
              </p14:nvContentPartPr>
              <p14:xfrm>
                <a:off x="3461554" y="6278889"/>
                <a:ext cx="261252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F513E-C8F2-804C-A710-33AB1852AC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52914" y="6270249"/>
                  <a:ext cx="263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14:cNvPr>
                <p14:cNvContentPartPr/>
                <p14:nvPr/>
              </p14:nvContentPartPr>
              <p14:xfrm>
                <a:off x="3869794" y="6026529"/>
                <a:ext cx="2258640" cy="21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7FA0957-6244-6340-A0EE-4FF624705B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60794" y="6017889"/>
                  <a:ext cx="2276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14:cNvPr>
                <p14:cNvContentPartPr/>
                <p14:nvPr/>
              </p14:nvContentPartPr>
              <p14:xfrm>
                <a:off x="3249874" y="5913849"/>
                <a:ext cx="1766880" cy="63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5EE467-6147-EF49-863B-3F1C596BA67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35834" y="5899449"/>
                  <a:ext cx="179532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1FCB59-A8A7-5B40-B78D-831A87B1E29A}"/>
                    </a:ext>
                  </a:extLst>
                </p14:cNvPr>
                <p14:cNvContentPartPr/>
                <p14:nvPr/>
              </p14:nvContentPartPr>
              <p14:xfrm>
                <a:off x="3737674" y="6344409"/>
                <a:ext cx="1658160" cy="211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1FCB59-A8A7-5B40-B78D-831A87B1E2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01674" y="6308769"/>
                  <a:ext cx="1729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0263C5-1081-0D43-A224-B399D6729DF2}"/>
                    </a:ext>
                  </a:extLst>
                </p14:cNvPr>
                <p14:cNvContentPartPr/>
                <p14:nvPr/>
              </p14:nvContentPartPr>
              <p14:xfrm>
                <a:off x="2897074" y="5892609"/>
                <a:ext cx="898200" cy="398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0263C5-1081-0D43-A224-B399D6729DF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1434" y="5856609"/>
                  <a:ext cx="9698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8612F4-7B80-4641-8EF1-903FE57743BC}"/>
                    </a:ext>
                  </a:extLst>
                </p14:cNvPr>
                <p14:cNvContentPartPr/>
                <p14:nvPr/>
              </p14:nvContentPartPr>
              <p14:xfrm>
                <a:off x="3496834" y="6073689"/>
                <a:ext cx="594000" cy="591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8612F4-7B80-4641-8EF1-903FE57743B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60834" y="6038049"/>
                  <a:ext cx="665640" cy="66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090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14:cNvPr>
              <p14:cNvContentPartPr/>
              <p14:nvPr/>
            </p14:nvContentPartPr>
            <p14:xfrm>
              <a:off x="6559354" y="1457409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D7DBF5E-0081-644F-8790-5BE36B522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354" y="14484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645540-3001-C34C-9433-6C1465E1BB24}"/>
              </a:ext>
            </a:extLst>
          </p:cNvPr>
          <p:cNvGrpSpPr/>
          <p:nvPr/>
        </p:nvGrpSpPr>
        <p:grpSpPr>
          <a:xfrm>
            <a:off x="3758194" y="2289369"/>
            <a:ext cx="2031120" cy="4375800"/>
            <a:chOff x="3758194" y="2289369"/>
            <a:chExt cx="2031120" cy="43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14:cNvPr>
                <p14:cNvContentPartPr/>
                <p14:nvPr/>
              </p14:nvContentPartPr>
              <p14:xfrm>
                <a:off x="3758194" y="2289369"/>
                <a:ext cx="1706040" cy="1330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1C41DD-24BC-9C4B-8532-CD9D27354E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9194" y="2280729"/>
                  <a:ext cx="1723680" cy="13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14:cNvPr>
                <p14:cNvContentPartPr/>
                <p14:nvPr/>
              </p14:nvContentPartPr>
              <p14:xfrm>
                <a:off x="4616074" y="3618129"/>
                <a:ext cx="1164240" cy="258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64C53-D523-1441-8819-ECB8634A6E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07074" y="3609489"/>
                  <a:ext cx="1181880" cy="26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14:cNvPr>
                <p14:cNvContentPartPr/>
                <p14:nvPr/>
              </p14:nvContentPartPr>
              <p14:xfrm>
                <a:off x="4679074" y="5278449"/>
                <a:ext cx="1110240" cy="138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798B2A-A98B-A54A-A043-69BBD4CB09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0074" y="5269449"/>
                  <a:ext cx="1127880" cy="14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14:cNvPr>
              <p14:cNvContentPartPr/>
              <p14:nvPr/>
            </p14:nvContentPartPr>
            <p14:xfrm>
              <a:off x="4258954" y="2679609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46D7BD4-9F5A-664B-B434-69A0A12DB8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9954" y="267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14:cNvPr>
              <p14:cNvContentPartPr/>
              <p14:nvPr/>
            </p14:nvContentPartPr>
            <p14:xfrm>
              <a:off x="4332754" y="2650809"/>
              <a:ext cx="254880" cy="231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AA5621-7BD8-A74B-8CD5-FB39E6DC0E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24114" y="2642169"/>
                <a:ext cx="2725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14:cNvPr>
              <p14:cNvContentPartPr/>
              <p14:nvPr/>
            </p14:nvContentPartPr>
            <p14:xfrm>
              <a:off x="4984714" y="2718489"/>
              <a:ext cx="165600" cy="260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AB4D37-FFB4-C742-A7F8-AA571C6F6D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5714" y="2709489"/>
                <a:ext cx="183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14:cNvPr>
              <p14:cNvContentPartPr/>
              <p14:nvPr/>
            </p14:nvContentPartPr>
            <p14:xfrm>
              <a:off x="4173634" y="3158049"/>
              <a:ext cx="956160" cy="110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E594832-AFE6-EA45-B2C8-BFA238903C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4994" y="3149409"/>
                <a:ext cx="973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14:cNvPr>
              <p14:cNvContentPartPr/>
              <p14:nvPr/>
            </p14:nvContentPartPr>
            <p14:xfrm>
              <a:off x="4428514" y="4208169"/>
              <a:ext cx="935640" cy="26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8415F9-51C6-4F41-9FE6-3C6F9B6360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9874" y="4199529"/>
                <a:ext cx="953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14:cNvPr>
              <p14:cNvContentPartPr/>
              <p14:nvPr/>
            </p14:nvContentPartPr>
            <p14:xfrm>
              <a:off x="4425994" y="2766729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A7B0C96-6F38-1F4F-A049-03C59C5F01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3354" y="270372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14:cNvPr>
              <p14:cNvContentPartPr/>
              <p14:nvPr/>
            </p14:nvContentPartPr>
            <p14:xfrm>
              <a:off x="5058874" y="2868249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062160-C556-5845-8DAC-72E54180FF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6234" y="28052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14:cNvPr>
              <p14:cNvContentPartPr/>
              <p14:nvPr/>
            </p14:nvContentPartPr>
            <p14:xfrm>
              <a:off x="1628794" y="1024689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FCAF62-6FAF-D54C-B26D-7C1D6D798B2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65794" y="9620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14:cNvPr>
              <p14:cNvContentPartPr/>
              <p14:nvPr/>
            </p14:nvContentPartPr>
            <p14:xfrm>
              <a:off x="2478394" y="113988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E1CD22-1E26-AE47-8FEA-1FC6DD71C1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15394" y="107688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14:cNvPr>
              <p14:cNvContentPartPr/>
              <p14:nvPr/>
            </p14:nvContentPartPr>
            <p14:xfrm>
              <a:off x="1520794" y="1548129"/>
              <a:ext cx="883800" cy="77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06896E-B212-4C4F-A560-0FC813A96F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8154" y="1485129"/>
                <a:ext cx="100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14:cNvPr>
              <p14:cNvContentPartPr/>
              <p14:nvPr/>
            </p14:nvContentPartPr>
            <p14:xfrm>
              <a:off x="694414" y="464889"/>
              <a:ext cx="2598480" cy="186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343B0D1-2D79-8941-904C-844342FE9A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774" y="447249"/>
                <a:ext cx="2634120" cy="19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19C937-CCCF-2644-9465-792FC1851653}"/>
              </a:ext>
            </a:extLst>
          </p:cNvPr>
          <p:cNvGrpSpPr/>
          <p:nvPr/>
        </p:nvGrpSpPr>
        <p:grpSpPr>
          <a:xfrm>
            <a:off x="1335394" y="2329689"/>
            <a:ext cx="1067040" cy="3942000"/>
            <a:chOff x="1335394" y="2329689"/>
            <a:chExt cx="1067040" cy="39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14:cNvPr>
                <p14:cNvContentPartPr/>
                <p14:nvPr/>
              </p14:nvContentPartPr>
              <p14:xfrm>
                <a:off x="1335394" y="2329689"/>
                <a:ext cx="753120" cy="394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880630-5B87-6A4E-B131-0310B52BC3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394" y="2312049"/>
                  <a:ext cx="788760" cy="39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14:cNvPr>
                <p14:cNvContentPartPr/>
                <p14:nvPr/>
              </p14:nvContentPartPr>
              <p14:xfrm>
                <a:off x="2050714" y="4728369"/>
                <a:ext cx="351720" cy="154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78A7FE-BC43-A345-9590-E0813AF456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32714" y="4710369"/>
                  <a:ext cx="387360" cy="157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303A99-ABBB-2445-9672-E848AFEC7FD3}"/>
              </a:ext>
            </a:extLst>
          </p:cNvPr>
          <p:cNvGrpSpPr/>
          <p:nvPr/>
        </p:nvGrpSpPr>
        <p:grpSpPr>
          <a:xfrm>
            <a:off x="3634354" y="3302409"/>
            <a:ext cx="1518840" cy="3358800"/>
            <a:chOff x="3634354" y="3302409"/>
            <a:chExt cx="1518840" cy="33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14:cNvPr>
                <p14:cNvContentPartPr/>
                <p14:nvPr/>
              </p14:nvContentPartPr>
              <p14:xfrm>
                <a:off x="3634354" y="3302409"/>
                <a:ext cx="1518840" cy="329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67EC08-823F-1F4B-9B47-375FC65FDA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25714" y="3293409"/>
                  <a:ext cx="1536480" cy="33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14:cNvPr>
                <p14:cNvContentPartPr/>
                <p14:nvPr/>
              </p14:nvContentPartPr>
              <p14:xfrm>
                <a:off x="3850354" y="5333529"/>
                <a:ext cx="20880" cy="1327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79FED8-16AB-1D4E-9BE9-70DFDE4887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1354" y="5324529"/>
                  <a:ext cx="38520" cy="134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14:cNvPr>
              <p14:cNvContentPartPr/>
              <p14:nvPr/>
            </p14:nvContentPartPr>
            <p14:xfrm>
              <a:off x="968554" y="2965809"/>
              <a:ext cx="1041840" cy="105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63C641-DAE9-884A-989D-B544887BD9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0554" y="2948169"/>
                <a:ext cx="1077480" cy="10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14:cNvPr>
              <p14:cNvContentPartPr/>
              <p14:nvPr/>
            </p14:nvContentPartPr>
            <p14:xfrm>
              <a:off x="2077714" y="2974449"/>
              <a:ext cx="802440" cy="90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EB91A8-8732-164A-B4D6-8EEA4489C6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9714" y="2956809"/>
                <a:ext cx="838080" cy="9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6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8BC720-416E-D74A-B67F-94B357D294C1}"/>
              </a:ext>
            </a:extLst>
          </p:cNvPr>
          <p:cNvGrpSpPr/>
          <p:nvPr/>
        </p:nvGrpSpPr>
        <p:grpSpPr>
          <a:xfrm>
            <a:off x="2720156" y="3884085"/>
            <a:ext cx="670026" cy="1589760"/>
            <a:chOff x="2307035" y="4687690"/>
            <a:chExt cx="670026" cy="15897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3D96C4-BBFD-FF48-8E8C-A88EBF2B5745}"/>
                </a:ext>
              </a:extLst>
            </p:cNvPr>
            <p:cNvGrpSpPr/>
            <p:nvPr/>
          </p:nvGrpSpPr>
          <p:grpSpPr>
            <a:xfrm flipH="1">
              <a:off x="2307035" y="4687690"/>
              <a:ext cx="670026" cy="1589760"/>
              <a:chOff x="585154" y="4549089"/>
              <a:chExt cx="889200" cy="165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14:cNvPr>
                  <p14:cNvContentPartPr/>
                  <p14:nvPr/>
                </p14:nvContentPartPr>
                <p14:xfrm>
                  <a:off x="606394" y="4549089"/>
                  <a:ext cx="867960" cy="560520"/>
                </p14:xfrm>
              </p:contentPart>
            </mc:Choice>
            <mc:Fallback xmlns="">
              <p:pic>
                <p:nvPicPr>
                  <p:cNvPr id="2" name="Ink 1">
                    <a:extLst>
                      <a:ext uri="{FF2B5EF4-FFF2-40B4-BE49-F238E27FC236}">
                        <a16:creationId xmlns:a16="http://schemas.microsoft.com/office/drawing/2014/main" id="{54341746-148C-1248-9D04-E133D995361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2987" y="4530355"/>
                    <a:ext cx="915251" cy="597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14:cNvPr>
                  <p14:cNvContentPartPr/>
                  <p14:nvPr/>
                </p14:nvContentPartPr>
                <p14:xfrm>
                  <a:off x="921754" y="5145969"/>
                  <a:ext cx="68400" cy="81360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55964AAE-DC3A-5740-AE59-EBEA3938AAF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316" y="5127240"/>
                    <a:ext cx="115754" cy="850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14:cNvPr>
                  <p14:cNvContentPartPr/>
                  <p14:nvPr/>
                </p14:nvContentPartPr>
                <p14:xfrm>
                  <a:off x="585154" y="5959209"/>
                  <a:ext cx="336600" cy="21096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710915D2-4C23-374C-830A-2E493E8146A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1759" y="5940848"/>
                    <a:ext cx="383867" cy="248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14:cNvPr>
                  <p14:cNvContentPartPr/>
                  <p14:nvPr/>
                </p14:nvContentPartPr>
                <p14:xfrm>
                  <a:off x="921754" y="5933289"/>
                  <a:ext cx="286200" cy="270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34B38F6-1699-AE4B-B20C-49EBD5B007F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8342" y="5914940"/>
                    <a:ext cx="333502" cy="30743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14:cNvPr>
                <p14:cNvContentPartPr/>
                <p14:nvPr/>
              </p14:nvContentPartPr>
              <p14:xfrm flipH="1">
                <a:off x="2515638" y="5651024"/>
                <a:ext cx="337183" cy="346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C63E1F-56D9-CA4F-AB58-269F2F654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2497645" y="5633724"/>
                  <a:ext cx="372809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4EF829-5B2B-CC47-AEB0-1468BA1D8CD6}"/>
                </a:ext>
              </a:extLst>
            </p:cNvPr>
            <p:cNvGrpSpPr/>
            <p:nvPr/>
          </p:nvGrpSpPr>
          <p:grpSpPr>
            <a:xfrm flipH="1">
              <a:off x="2487427" y="4920135"/>
              <a:ext cx="253633" cy="138360"/>
              <a:chOff x="898354" y="4791009"/>
              <a:chExt cx="336600" cy="14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14:cNvPr>
                  <p14:cNvContentPartPr/>
                  <p14:nvPr/>
                </p14:nvContentPartPr>
                <p14:xfrm>
                  <a:off x="898354" y="4799649"/>
                  <a:ext cx="36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EE63CFF0-ABF4-0F45-BA7F-29C45BFBA84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0354" y="478164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14:cNvPr>
                  <p14:cNvContentPartPr/>
                  <p14:nvPr/>
                </p14:nvContentPartPr>
                <p14:xfrm>
                  <a:off x="1230634" y="4791009"/>
                  <a:ext cx="360" cy="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C343A99-75AD-A449-8E37-53B7CC328FA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12634" y="4773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14:cNvPr>
                  <p14:cNvContentPartPr/>
                  <p14:nvPr/>
                </p14:nvContentPartPr>
                <p14:xfrm>
                  <a:off x="981154" y="4934649"/>
                  <a:ext cx="253800" cy="3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0BDA859D-11CA-7C49-8945-56955555D99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57256" y="4917009"/>
                    <a:ext cx="301119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FD7F44-9EEC-D042-A698-1241E2BC106F}"/>
              </a:ext>
            </a:extLst>
          </p:cNvPr>
          <p:cNvGrpSpPr/>
          <p:nvPr/>
        </p:nvGrpSpPr>
        <p:grpSpPr>
          <a:xfrm flipH="1">
            <a:off x="723724" y="3159783"/>
            <a:ext cx="1485540" cy="2450160"/>
            <a:chOff x="1891954" y="4017369"/>
            <a:chExt cx="1602720" cy="245016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8D5827-EBE4-6E41-9510-5585D1268E68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14:cNvPr>
                  <p14:cNvContentPartPr/>
                  <p14:nvPr/>
                </p14:nvContentPartPr>
                <p14:xfrm>
                  <a:off x="1891954" y="5267289"/>
                  <a:ext cx="495000" cy="12002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FC1BF4B-4D24-004F-A051-3A7C79098D0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72930" y="5249649"/>
                    <a:ext cx="533435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14:cNvPr>
                  <p14:cNvContentPartPr/>
                  <p14:nvPr/>
                </p14:nvContentPartPr>
                <p14:xfrm>
                  <a:off x="2394514" y="5842929"/>
                  <a:ext cx="179280" cy="6235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9657DF7-6B8A-8647-867B-CB77EAF6BA2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75458" y="5825289"/>
                    <a:ext cx="21778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14:cNvPr>
                <p14:cNvContentPartPr/>
                <p14:nvPr/>
              </p14:nvContentPartPr>
              <p14:xfrm>
                <a:off x="2421154" y="5234169"/>
                <a:ext cx="459360" cy="34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E04A78-E182-CC4B-AE7F-9A96459E42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02127" y="5216169"/>
                  <a:ext cx="49780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14:cNvPr>
                <p14:cNvContentPartPr/>
                <p14:nvPr/>
              </p14:nvContentPartPr>
              <p14:xfrm>
                <a:off x="2886274" y="5098449"/>
                <a:ext cx="360" cy="496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F6BFD7-3AAC-DE4E-90D4-0AF95E5433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68634" y="5080449"/>
                  <a:ext cx="36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BAEA46-0EAF-5841-94FE-189BC0709FF9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14:cNvPr>
                  <p14:cNvContentPartPr/>
                  <p14:nvPr/>
                </p14:nvContentPartPr>
                <p14:xfrm>
                  <a:off x="1934794" y="4600209"/>
                  <a:ext cx="722880" cy="6181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FE4E3A3-EBF4-FD49-B4F2-6A8ED76C611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915761" y="4582569"/>
                    <a:ext cx="761335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14:cNvPr>
                  <p14:cNvContentPartPr/>
                  <p14:nvPr/>
                </p14:nvContentPartPr>
                <p14:xfrm>
                  <a:off x="2156194" y="4818009"/>
                  <a:ext cx="396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ED7833A-1BCC-A247-851B-B9AD8AEE8007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136790" y="4800009"/>
                    <a:ext cx="43164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14:cNvPr>
                  <p14:cNvContentPartPr/>
                  <p14:nvPr/>
                </p14:nvContentPartPr>
                <p14:xfrm>
                  <a:off x="2356714" y="4818009"/>
                  <a:ext cx="360" cy="3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B0CE8A-5F38-F446-8780-2AF706B178C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338714" y="4800009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14:cNvPr>
                  <p14:cNvContentPartPr/>
                  <p14:nvPr/>
                </p14:nvContentPartPr>
                <p14:xfrm>
                  <a:off x="2119474" y="4951209"/>
                  <a:ext cx="297360" cy="84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C4831D51-F4C3-3E40-AA28-F7E04D6D8A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00064" y="4933209"/>
                    <a:ext cx="335792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14:cNvPr>
                  <p14:cNvContentPartPr/>
                  <p14:nvPr/>
                </p14:nvContentPartPr>
                <p14:xfrm>
                  <a:off x="2726434" y="4017369"/>
                  <a:ext cx="768240" cy="11426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BB74BAA-997B-EC42-B5C8-0BDA41EB859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707403" y="3999729"/>
                    <a:ext cx="806691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6EA9614-7CFC-D84B-898E-F3344E0F2808}"/>
              </a:ext>
            </a:extLst>
          </p:cNvPr>
          <p:cNvSpPr/>
          <p:nvPr/>
        </p:nvSpPr>
        <p:spPr>
          <a:xfrm>
            <a:off x="723724" y="3109294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4074529A-C248-2446-BB8C-37D9E67929FC}"/>
              </a:ext>
            </a:extLst>
          </p:cNvPr>
          <p:cNvSpPr/>
          <p:nvPr/>
        </p:nvSpPr>
        <p:spPr>
          <a:xfrm>
            <a:off x="733684" y="1430661"/>
            <a:ext cx="2002801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1DF8DE-E317-CC40-AAD2-CC480F544F24}"/>
              </a:ext>
            </a:extLst>
          </p:cNvPr>
          <p:cNvSpPr txBox="1"/>
          <p:nvPr/>
        </p:nvSpPr>
        <p:spPr>
          <a:xfrm>
            <a:off x="770012" y="1714875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I’m projecting to win two-thirds of the vote!</a:t>
            </a:r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30BCD9CC-6987-954B-8FEE-EAEF40A5A33B}"/>
              </a:ext>
            </a:extLst>
          </p:cNvPr>
          <p:cNvSpPr/>
          <p:nvPr/>
        </p:nvSpPr>
        <p:spPr>
          <a:xfrm>
            <a:off x="2794050" y="2268761"/>
            <a:ext cx="2118318" cy="1514102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5037AE-DE8D-534F-9921-510CCC04B909}"/>
              </a:ext>
            </a:extLst>
          </p:cNvPr>
          <p:cNvSpPr txBox="1"/>
          <p:nvPr/>
        </p:nvSpPr>
        <p:spPr>
          <a:xfrm>
            <a:off x="2929565" y="2536646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Really? Where did you get your sample?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2217AE-23A2-D644-9295-B921B2D280E3}"/>
              </a:ext>
            </a:extLst>
          </p:cNvPr>
          <p:cNvGrpSpPr/>
          <p:nvPr/>
        </p:nvGrpSpPr>
        <p:grpSpPr>
          <a:xfrm flipH="1">
            <a:off x="6302097" y="3325903"/>
            <a:ext cx="1485540" cy="2450160"/>
            <a:chOff x="1891954" y="4017369"/>
            <a:chExt cx="1602720" cy="24501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0F8443C-45B5-D04E-95C0-3E994D346124}"/>
                </a:ext>
              </a:extLst>
            </p:cNvPr>
            <p:cNvGrpSpPr/>
            <p:nvPr/>
          </p:nvGrpSpPr>
          <p:grpSpPr>
            <a:xfrm>
              <a:off x="1891954" y="5267289"/>
              <a:ext cx="681840" cy="1200240"/>
              <a:chOff x="1891954" y="5267289"/>
              <a:chExt cx="681840" cy="12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14:cNvPr>
                  <p14:cNvContentPartPr/>
                  <p14:nvPr/>
                </p14:nvContentPartPr>
                <p14:xfrm>
                  <a:off x="1884949" y="5159327"/>
                  <a:ext cx="425264" cy="12002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C8E23D2-2BC3-CF42-A320-15DAD5B04736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865919" y="5141687"/>
                    <a:ext cx="463713" cy="12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14:cNvPr>
                  <p14:cNvContentPartPr/>
                  <p14:nvPr/>
                </p14:nvContentPartPr>
                <p14:xfrm>
                  <a:off x="2316707" y="5734967"/>
                  <a:ext cx="154023" cy="6235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D7A614C-7A80-934C-89B5-9BA4F8F70DE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00336" y="5717327"/>
                    <a:ext cx="187100" cy="65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14:cNvPr>
                <p14:cNvContentPartPr/>
                <p14:nvPr/>
              </p14:nvContentPartPr>
              <p14:xfrm>
                <a:off x="2339594" y="5126207"/>
                <a:ext cx="394645" cy="346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9A6054-395F-5C4B-827D-13C72F0FA1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20580" y="5108207"/>
                  <a:ext cx="433062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14:cNvPr>
                <p14:cNvContentPartPr/>
                <p14:nvPr/>
              </p14:nvContentPartPr>
              <p14:xfrm>
                <a:off x="2739188" y="4990487"/>
                <a:ext cx="310" cy="496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ED6C3E-729D-EB40-B274-97C5BB0FEC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23998" y="4972487"/>
                  <a:ext cx="31000" cy="53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375868-4F42-B343-ACA3-F3538107F311}"/>
                </a:ext>
              </a:extLst>
            </p:cNvPr>
            <p:cNvGrpSpPr/>
            <p:nvPr/>
          </p:nvGrpSpPr>
          <p:grpSpPr>
            <a:xfrm>
              <a:off x="1934794" y="4017369"/>
              <a:ext cx="1559880" cy="1200960"/>
              <a:chOff x="1934794" y="4017369"/>
              <a:chExt cx="1559880" cy="120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14:cNvPr>
                  <p14:cNvContentPartPr/>
                  <p14:nvPr/>
                </p14:nvContentPartPr>
                <p14:xfrm>
                  <a:off x="1921754" y="4492247"/>
                  <a:ext cx="621040" cy="618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0A6A726-F007-AB4F-91D7-66AA458E970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02334" y="4474607"/>
                    <a:ext cx="659491" cy="65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14:cNvPr>
                  <p14:cNvContentPartPr/>
                  <p14:nvPr/>
                </p14:nvContentPartPr>
                <p14:xfrm>
                  <a:off x="2111963" y="4710047"/>
                  <a:ext cx="3402" cy="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821233B-349E-5545-9D40-62F3C0B3FEA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095293" y="4692047"/>
                    <a:ext cx="37082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14:cNvPr>
                  <p14:cNvContentPartPr/>
                  <p14:nvPr/>
                </p14:nvContentPartPr>
                <p14:xfrm>
                  <a:off x="2284233" y="4710047"/>
                  <a:ext cx="31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11F4744-65EA-994B-80B0-A71A7BC5927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268733" y="4692047"/>
                    <a:ext cx="31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14:cNvPr>
                  <p14:cNvContentPartPr/>
                  <p14:nvPr/>
                </p14:nvContentPartPr>
                <p14:xfrm>
                  <a:off x="2080415" y="4843247"/>
                  <a:ext cx="255468" cy="849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713CB111-3F2A-E843-B8C4-D018F8B39BC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061003" y="4825247"/>
                    <a:ext cx="293905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14:cNvPr>
                  <p14:cNvContentPartPr/>
                  <p14:nvPr/>
                </p14:nvContentPartPr>
                <p14:xfrm>
                  <a:off x="2601867" y="3909407"/>
                  <a:ext cx="660009" cy="11426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260FB8A-04FF-BA4D-A882-BFCD18EFA96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582843" y="3891767"/>
                    <a:ext cx="698445" cy="117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6" name="Cloud 55">
            <a:extLst>
              <a:ext uri="{FF2B5EF4-FFF2-40B4-BE49-F238E27FC236}">
                <a16:creationId xmlns:a16="http://schemas.microsoft.com/office/drawing/2014/main" id="{B18FB01C-FFD6-4843-A604-C8B514453B09}"/>
              </a:ext>
            </a:extLst>
          </p:cNvPr>
          <p:cNvSpPr/>
          <p:nvPr/>
        </p:nvSpPr>
        <p:spPr>
          <a:xfrm>
            <a:off x="6295728" y="1613109"/>
            <a:ext cx="2165850" cy="160375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120D41-97A7-D74B-9BD3-2496236A7C91}"/>
              </a:ext>
            </a:extLst>
          </p:cNvPr>
          <p:cNvSpPr txBox="1"/>
          <p:nvPr/>
        </p:nvSpPr>
        <p:spPr>
          <a:xfrm>
            <a:off x="6397372" y="1897324"/>
            <a:ext cx="19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polled my mom, my brother, and my dog!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CA1F87-75E8-F445-9CE2-A39A4D8C09FC}"/>
              </a:ext>
            </a:extLst>
          </p:cNvPr>
          <p:cNvSpPr/>
          <p:nvPr/>
        </p:nvSpPr>
        <p:spPr>
          <a:xfrm>
            <a:off x="6460310" y="3217941"/>
            <a:ext cx="736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vote</a:t>
            </a:r>
            <a:b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billy Medium" pitchFamily="2" charset="-128"/>
                <a:cs typeface="Calibri" panose="020F0502020204030204" pitchFamily="34" charset="0"/>
              </a:rPr>
              <a:t>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ED92B2A-D992-6849-80AF-DD7C0BCD0C6B}"/>
              </a:ext>
            </a:extLst>
          </p:cNvPr>
          <p:cNvGrpSpPr/>
          <p:nvPr/>
        </p:nvGrpSpPr>
        <p:grpSpPr>
          <a:xfrm flipH="1">
            <a:off x="9783405" y="3996085"/>
            <a:ext cx="493227" cy="1629472"/>
            <a:chOff x="2039031" y="4948819"/>
            <a:chExt cx="380440" cy="1467673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89409DF-A4B2-C34E-B797-291EC2563C88}"/>
                </a:ext>
              </a:extLst>
            </p:cNvPr>
            <p:cNvGrpSpPr/>
            <p:nvPr/>
          </p:nvGrpSpPr>
          <p:grpSpPr>
            <a:xfrm flipH="1">
              <a:off x="2039031" y="4948819"/>
              <a:ext cx="380435" cy="1467673"/>
              <a:chOff x="1325147" y="4820863"/>
              <a:chExt cx="504880" cy="152749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14:cNvPr>
                  <p14:cNvContentPartPr/>
                  <p14:nvPr/>
                </p14:nvContentPartPr>
                <p14:xfrm>
                  <a:off x="1337213" y="4820863"/>
                  <a:ext cx="492814" cy="517475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A127C9B-7A16-5440-9C56-0593C637105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319165" y="4803996"/>
                    <a:ext cx="529278" cy="550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14:cNvPr>
                  <p14:cNvContentPartPr/>
                  <p14:nvPr/>
                </p14:nvContentPartPr>
                <p14:xfrm>
                  <a:off x="1516266" y="5371905"/>
                  <a:ext cx="38836" cy="7511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D10DCCD-46B4-7E49-8BFA-81691308F73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498118" y="5355033"/>
                    <a:ext cx="74768" cy="784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14:cNvPr>
                  <p14:cNvContentPartPr/>
                  <p14:nvPr/>
                </p14:nvContentPartPr>
                <p14:xfrm>
                  <a:off x="1325147" y="6122692"/>
                  <a:ext cx="191116" cy="194759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7D5998C-0062-204D-9764-FC731DC971F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307138" y="6106153"/>
                    <a:ext cx="227502" cy="228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14:cNvPr>
                  <p14:cNvContentPartPr/>
                  <p14:nvPr/>
                </p14:nvContentPartPr>
                <p14:xfrm>
                  <a:off x="1516259" y="6098763"/>
                  <a:ext cx="162500" cy="249597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9DB330B2-C39A-E644-850F-C09AADAEDD7D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497877" y="6082236"/>
                    <a:ext cx="198897" cy="2829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14:cNvPr>
                <p14:cNvContentPartPr/>
                <p14:nvPr/>
              </p14:nvContentPartPr>
              <p14:xfrm flipH="1">
                <a:off x="2153014" y="5727684"/>
                <a:ext cx="266457" cy="346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207C2A-6C96-E744-9D94-67F384076D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 flipH="1">
                  <a:off x="2139136" y="5710384"/>
                  <a:ext cx="293935" cy="3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8D7078C-0476-8B47-85EF-73497B77250E}"/>
                </a:ext>
              </a:extLst>
            </p:cNvPr>
            <p:cNvGrpSpPr/>
            <p:nvPr/>
          </p:nvGrpSpPr>
          <p:grpSpPr>
            <a:xfrm flipH="1">
              <a:off x="2141447" y="5163406"/>
              <a:ext cx="144009" cy="127733"/>
              <a:chOff x="1502970" y="5044204"/>
              <a:chExt cx="191114" cy="1329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14:cNvPr>
                  <p14:cNvContentPartPr/>
                  <p14:nvPr/>
                </p14:nvContentPartPr>
                <p14:xfrm>
                  <a:off x="1502970" y="5052180"/>
                  <a:ext cx="204" cy="332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1D28FA1-D614-E847-BFF1-76FAC412A1F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492974" y="5035912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14:cNvPr>
                  <p14:cNvContentPartPr/>
                  <p14:nvPr/>
                </p14:nvContentPartPr>
                <p14:xfrm>
                  <a:off x="1691635" y="5044204"/>
                  <a:ext cx="204" cy="332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5A58CBD1-B667-D94D-9E6A-35927CC9C7F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681435" y="5027604"/>
                    <a:ext cx="20400" cy="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14:cNvPr>
                  <p14:cNvContentPartPr/>
                  <p14:nvPr/>
                </p14:nvContentPartPr>
                <p14:xfrm>
                  <a:off x="1549980" y="5176812"/>
                  <a:ext cx="144104" cy="332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804F292-7C4A-CD48-A71A-0DDAED1E487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531967" y="5160544"/>
                    <a:ext cx="180498" cy="3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41" name="Cloud 140">
            <a:extLst>
              <a:ext uri="{FF2B5EF4-FFF2-40B4-BE49-F238E27FC236}">
                <a16:creationId xmlns:a16="http://schemas.microsoft.com/office/drawing/2014/main" id="{7F986ED3-194A-0A43-BAA0-BB6323D0036B}"/>
              </a:ext>
            </a:extLst>
          </p:cNvPr>
          <p:cNvSpPr/>
          <p:nvPr/>
        </p:nvSpPr>
        <p:spPr>
          <a:xfrm>
            <a:off x="9729452" y="2514784"/>
            <a:ext cx="2002801" cy="1200329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4834239-A13A-B44B-B18F-AB792282D55D}"/>
              </a:ext>
            </a:extLst>
          </p:cNvPr>
          <p:cNvSpPr txBox="1"/>
          <p:nvPr/>
        </p:nvSpPr>
        <p:spPr>
          <a:xfrm>
            <a:off x="9798438" y="2782669"/>
            <a:ext cx="196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ok … I’ve heard</a:t>
            </a:r>
            <a:br>
              <a:rPr lang="en-US" dirty="0"/>
            </a:br>
            <a:r>
              <a:rPr lang="en-US" dirty="0"/>
              <a:t>enough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911B9-0C66-4349-A983-6C45050FBDBE}"/>
              </a:ext>
            </a:extLst>
          </p:cNvPr>
          <p:cNvSpPr/>
          <p:nvPr/>
        </p:nvSpPr>
        <p:spPr>
          <a:xfrm>
            <a:off x="429986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744407E-B092-F34A-8BA2-B6FD57C7BA70}"/>
              </a:ext>
            </a:extLst>
          </p:cNvPr>
          <p:cNvSpPr/>
          <p:nvPr/>
        </p:nvSpPr>
        <p:spPr>
          <a:xfrm>
            <a:off x="6100290" y="1004207"/>
            <a:ext cx="5666014" cy="4849586"/>
          </a:xfrm>
          <a:custGeom>
            <a:avLst/>
            <a:gdLst>
              <a:gd name="connsiteX0" fmla="*/ 0 w 5666014"/>
              <a:gd name="connsiteY0" fmla="*/ 0 h 4849586"/>
              <a:gd name="connsiteX1" fmla="*/ 5666014 w 5666014"/>
              <a:gd name="connsiteY1" fmla="*/ 0 h 4849586"/>
              <a:gd name="connsiteX2" fmla="*/ 5666014 w 5666014"/>
              <a:gd name="connsiteY2" fmla="*/ 4849586 h 4849586"/>
              <a:gd name="connsiteX3" fmla="*/ 0 w 5666014"/>
              <a:gd name="connsiteY3" fmla="*/ 4849586 h 4849586"/>
              <a:gd name="connsiteX4" fmla="*/ 0 w 5666014"/>
              <a:gd name="connsiteY4" fmla="*/ 0 h 4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6014" h="4849586" extrusionOk="0">
                <a:moveTo>
                  <a:pt x="0" y="0"/>
                </a:moveTo>
                <a:cubicBezTo>
                  <a:pt x="1876273" y="55529"/>
                  <a:pt x="4617617" y="64990"/>
                  <a:pt x="5666014" y="0"/>
                </a:cubicBezTo>
                <a:cubicBezTo>
                  <a:pt x="5703528" y="1259813"/>
                  <a:pt x="5769719" y="2552449"/>
                  <a:pt x="5666014" y="4849586"/>
                </a:cubicBezTo>
                <a:cubicBezTo>
                  <a:pt x="3141495" y="4932988"/>
                  <a:pt x="1902500" y="4891101"/>
                  <a:pt x="0" y="4849586"/>
                </a:cubicBezTo>
                <a:cubicBezTo>
                  <a:pt x="85573" y="3438241"/>
                  <a:pt x="35405" y="1124141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3021128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1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9FEE0AFA-2339-C543-9CE7-1F2CED0F0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4"/>
          <a:stretch/>
        </p:blipFill>
        <p:spPr>
          <a:xfrm>
            <a:off x="867995" y="132011"/>
            <a:ext cx="11228846" cy="5713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75BB6-2B41-CF4C-9B40-6702C97F2435}"/>
              </a:ext>
            </a:extLst>
          </p:cNvPr>
          <p:cNvSpPr/>
          <p:nvPr/>
        </p:nvSpPr>
        <p:spPr>
          <a:xfrm>
            <a:off x="7349041" y="3142369"/>
            <a:ext cx="1606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...Yes?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C772B6-4FEF-4F49-861E-E5B784E8F299}"/>
              </a:ext>
            </a:extLst>
          </p:cNvPr>
          <p:cNvSpPr/>
          <p:nvPr/>
        </p:nvSpPr>
        <p:spPr>
          <a:xfrm>
            <a:off x="9604827" y="2550932"/>
            <a:ext cx="1657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Now??..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...Yes!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83E0A-6F7E-4D4B-B745-20C517CC90CF}"/>
              </a:ext>
            </a:extLst>
          </p:cNvPr>
          <p:cNvSpPr/>
          <p:nvPr/>
        </p:nvSpPr>
        <p:spPr>
          <a:xfrm>
            <a:off x="6699260" y="-25195"/>
            <a:ext cx="29795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Now!?...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...Ouch! I lost all feeling!</a:t>
            </a:r>
          </a:p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        ...Oops, my bad.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2B84-E886-EC49-AD73-E1C7BF21CE64}"/>
              </a:ext>
            </a:extLst>
          </p:cNvPr>
          <p:cNvSpPr/>
          <p:nvPr/>
        </p:nvSpPr>
        <p:spPr>
          <a:xfrm>
            <a:off x="1055097" y="2896147"/>
            <a:ext cx="19459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Feel something?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...Good!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0DDB4-44CC-DE49-8ED8-5F4A50F271F6}"/>
              </a:ext>
            </a:extLst>
          </p:cNvPr>
          <p:cNvSpPr/>
          <p:nvPr/>
        </p:nvSpPr>
        <p:spPr>
          <a:xfrm>
            <a:off x="3292577" y="2896147"/>
            <a:ext cx="9416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...Nope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49D4-7249-6C4B-9E78-E06BBDC97462}"/>
              </a:ext>
            </a:extLst>
          </p:cNvPr>
          <p:cNvSpPr/>
          <p:nvPr/>
        </p:nvSpPr>
        <p:spPr>
          <a:xfrm>
            <a:off x="5506837" y="2896147"/>
            <a:ext cx="11416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...Still no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B2546-BAF5-F04A-A124-837C7774EE4B}"/>
              </a:ext>
            </a:extLst>
          </p:cNvPr>
          <p:cNvSpPr/>
          <p:nvPr/>
        </p:nvSpPr>
        <p:spPr>
          <a:xfrm>
            <a:off x="959153" y="6084085"/>
            <a:ext cx="271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Challenge Amounts</a:t>
            </a:r>
            <a:endParaRPr lang="en-US" sz="4000" dirty="0">
              <a:solidFill>
                <a:srgbClr val="E8518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13831-E67F-E44F-A3BB-94C9F35F40A8}"/>
              </a:ext>
            </a:extLst>
          </p:cNvPr>
          <p:cNvSpPr/>
          <p:nvPr/>
        </p:nvSpPr>
        <p:spPr>
          <a:xfrm>
            <a:off x="1164082" y="5529000"/>
            <a:ext cx="970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nothing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49A68-9694-9C4C-BE8E-DCBB93389B5E}"/>
              </a:ext>
            </a:extLst>
          </p:cNvPr>
          <p:cNvSpPr/>
          <p:nvPr/>
        </p:nvSpPr>
        <p:spPr>
          <a:xfrm>
            <a:off x="3273131" y="5529000"/>
            <a:ext cx="116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teeny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0FECE4-D160-8A43-980F-C41A99910721}"/>
              </a:ext>
            </a:extLst>
          </p:cNvPr>
          <p:cNvSpPr/>
          <p:nvPr/>
        </p:nvSpPr>
        <p:spPr>
          <a:xfrm>
            <a:off x="5526651" y="5529000"/>
            <a:ext cx="97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wee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AEEA9-9451-104E-845D-EF8D4FFE2012}"/>
              </a:ext>
            </a:extLst>
          </p:cNvPr>
          <p:cNvSpPr/>
          <p:nvPr/>
        </p:nvSpPr>
        <p:spPr>
          <a:xfrm>
            <a:off x="7511135" y="5529000"/>
            <a:ext cx="743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1C8FF-48F9-CE4E-9659-6A11B0EAA602}"/>
              </a:ext>
            </a:extLst>
          </p:cNvPr>
          <p:cNvSpPr/>
          <p:nvPr/>
        </p:nvSpPr>
        <p:spPr>
          <a:xfrm>
            <a:off x="9072616" y="5529000"/>
            <a:ext cx="1270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lots 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FE3E6-21A8-CF4C-ADF2-9D4273D9C95B}"/>
              </a:ext>
            </a:extLst>
          </p:cNvPr>
          <p:cNvSpPr/>
          <p:nvPr/>
        </p:nvSpPr>
        <p:spPr>
          <a:xfrm>
            <a:off x="10611393" y="5529000"/>
            <a:ext cx="1234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Too much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BCEFC-D2E6-FE49-ACE9-2F09FA5784D8}"/>
              </a:ext>
            </a:extLst>
          </p:cNvPr>
          <p:cNvSpPr/>
          <p:nvPr/>
        </p:nvSpPr>
        <p:spPr>
          <a:xfrm rot="16200000">
            <a:off x="-1050314" y="3916285"/>
            <a:ext cx="2998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Instrument Response</a:t>
            </a:r>
            <a:endParaRPr lang="en-US" sz="4000" dirty="0">
              <a:solidFill>
                <a:srgbClr val="2276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80D2E8-05C1-F541-99A7-2808478DA955}"/>
              </a:ext>
            </a:extLst>
          </p:cNvPr>
          <p:cNvSpPr/>
          <p:nvPr/>
        </p:nvSpPr>
        <p:spPr>
          <a:xfrm>
            <a:off x="7151715" y="5907433"/>
            <a:ext cx="1472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Lower-LOD</a:t>
            </a:r>
            <a:endParaRPr lang="en-US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78781-328B-5143-8BB0-4402ADAF4A93}"/>
              </a:ext>
            </a:extLst>
          </p:cNvPr>
          <p:cNvSpPr/>
          <p:nvPr/>
        </p:nvSpPr>
        <p:spPr>
          <a:xfrm>
            <a:off x="9729811" y="5899815"/>
            <a:ext cx="14197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Upper-LOD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14:cNvPr>
              <p14:cNvContentPartPr/>
              <p14:nvPr/>
            </p14:nvContentPartPr>
            <p14:xfrm>
              <a:off x="8050474" y="3497652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4474" y="3462012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F0E95112-59CA-8549-9836-A5027AEC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692" y="4081041"/>
            <a:ext cx="1036192" cy="1093513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5E146116-5D1E-E044-AEFC-0DD298BD9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018" y="189915"/>
            <a:ext cx="1721695" cy="1335192"/>
          </a:xfrm>
          <a:prstGeom prst="rect">
            <a:avLst/>
          </a:prstGeom>
        </p:spPr>
      </p:pic>
      <p:pic>
        <p:nvPicPr>
          <p:cNvPr id="274" name="Picture 273" descr="A close up of a sign&#10;&#10;Description automatically generated">
            <a:extLst>
              <a:ext uri="{FF2B5EF4-FFF2-40B4-BE49-F238E27FC236}">
                <a16:creationId xmlns:a16="http://schemas.microsoft.com/office/drawing/2014/main" id="{AA316E9D-7B62-AA40-BF28-4F882CFB0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4" y="1989010"/>
            <a:ext cx="213826" cy="781801"/>
          </a:xfrm>
          <a:prstGeom prst="rect">
            <a:avLst/>
          </a:prstGeom>
        </p:spPr>
      </p:pic>
      <p:pic>
        <p:nvPicPr>
          <p:cNvPr id="275" name="Picture 274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35AC9CA-529E-1E46-B75F-239AD8C205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0" r="1" b="28347"/>
          <a:stretch/>
        </p:blipFill>
        <p:spPr>
          <a:xfrm rot="5400000">
            <a:off x="3901703" y="6062964"/>
            <a:ext cx="263285" cy="805335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E5B3FE14-6F53-CA4F-AC9B-918AE086E2E8}"/>
              </a:ext>
            </a:extLst>
          </p:cNvPr>
          <p:cNvSpPr/>
          <p:nvPr/>
        </p:nvSpPr>
        <p:spPr>
          <a:xfrm>
            <a:off x="8168930" y="6239570"/>
            <a:ext cx="1857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Dynamic Range</a:t>
            </a:r>
            <a:endParaRPr lang="en-US" sz="3200" dirty="0"/>
          </a:p>
        </p:txBody>
      </p:sp>
      <p:pic>
        <p:nvPicPr>
          <p:cNvPr id="277" name="Picture 276" descr="A close up of a sign&#10;&#10;Description automatically generated">
            <a:extLst>
              <a:ext uri="{FF2B5EF4-FFF2-40B4-BE49-F238E27FC236}">
                <a16:creationId xmlns:a16="http://schemas.microsoft.com/office/drawing/2014/main" id="{2698A824-A921-A142-B2C4-D88719CE80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</a:blip>
          <a:srcRect r="-5681" b="34753"/>
          <a:stretch/>
        </p:blipFill>
        <p:spPr>
          <a:xfrm rot="16200000">
            <a:off x="7717747" y="6237037"/>
            <a:ext cx="196948" cy="633486"/>
          </a:xfrm>
          <a:prstGeom prst="rect">
            <a:avLst/>
          </a:prstGeom>
        </p:spPr>
      </p:pic>
      <p:pic>
        <p:nvPicPr>
          <p:cNvPr id="278" name="Picture 277" descr="A close up of a sign&#10;&#10;Description automatically generated">
            <a:extLst>
              <a:ext uri="{FF2B5EF4-FFF2-40B4-BE49-F238E27FC236}">
                <a16:creationId xmlns:a16="http://schemas.microsoft.com/office/drawing/2014/main" id="{99D7F8A7-96C9-FE4D-BB60-23BF833FA9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</a:blip>
          <a:srcRect l="-12817" r="-1" b="26181"/>
          <a:stretch/>
        </p:blipFill>
        <p:spPr>
          <a:xfrm rot="5400000">
            <a:off x="10250398" y="6225996"/>
            <a:ext cx="210247" cy="716717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B3AA1851-7CC6-B347-8F24-01E8D6F1E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2688" y="3843602"/>
            <a:ext cx="2162122" cy="1362403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661F787F-257B-CB42-B0B1-96A1704B39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7550" y="3741313"/>
            <a:ext cx="2162122" cy="1446156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971008BB-95E4-F949-9AB5-737C69514D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6845" y="3456781"/>
            <a:ext cx="2017381" cy="1541963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E046DB9-77D8-2C4C-AF0A-D99A11BED2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1552" y="2827713"/>
            <a:ext cx="2314195" cy="1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23FAFC-57A0-E844-AA98-954EBA2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6" y="984250"/>
            <a:ext cx="7770678" cy="479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FD3A5-5794-0E43-B614-B5F862773CFC}"/>
              </a:ext>
            </a:extLst>
          </p:cNvPr>
          <p:cNvSpPr txBox="1"/>
          <p:nvPr/>
        </p:nvSpPr>
        <p:spPr>
          <a:xfrm>
            <a:off x="3319422" y="-25010"/>
            <a:ext cx="5361925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 Central Tendency: Where do most of the values show up?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B6C61166-6229-2E4F-BFAC-59D9ADE38139}"/>
              </a:ext>
            </a:extLst>
          </p:cNvPr>
          <p:cNvSpPr>
            <a:spLocks noChangeAspect="1"/>
          </p:cNvSpPr>
          <p:nvPr/>
        </p:nvSpPr>
        <p:spPr bwMode="auto">
          <a:xfrm rot="3109466" flipV="1">
            <a:off x="4644172" y="1177390"/>
            <a:ext cx="990025" cy="231571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solidFill>
              <a:srgbClr val="1B66DE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B66D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60298-FB17-A54C-8D28-094D54B0F8E3}"/>
              </a:ext>
            </a:extLst>
          </p:cNvPr>
          <p:cNvSpPr txBox="1"/>
          <p:nvPr/>
        </p:nvSpPr>
        <p:spPr>
          <a:xfrm>
            <a:off x="5060276" y="3391345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Spread</a:t>
            </a: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4F21B505-2511-534A-98FE-05479E9D696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16200000">
            <a:off x="4521508" y="3391771"/>
            <a:ext cx="182880" cy="640080"/>
          </a:xfrm>
          <a:prstGeom prst="rect">
            <a:avLst/>
          </a:prstGeom>
        </p:spPr>
      </p:pic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FC7EEEFB-9064-A14F-A660-8777499B91E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4081" b="38987"/>
          <a:stretch/>
        </p:blipFill>
        <p:spPr>
          <a:xfrm rot="5400000">
            <a:off x="6367449" y="3378518"/>
            <a:ext cx="182880" cy="6400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682003B-0808-CB4B-8754-1F89C16BB39E}"/>
              </a:ext>
            </a:extLst>
          </p:cNvPr>
          <p:cNvSpPr txBox="1"/>
          <p:nvPr/>
        </p:nvSpPr>
        <p:spPr>
          <a:xfrm>
            <a:off x="6895738" y="1390531"/>
            <a:ext cx="3347595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How variable are  the data about the central tendency?</a:t>
            </a: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CA2AE692-8A21-2D43-B35C-6921E3116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937684">
            <a:off x="6240555" y="2586457"/>
            <a:ext cx="1310364" cy="12074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39ADC8-3752-4C4D-BF8F-FA993EAA45AE}"/>
              </a:ext>
            </a:extLst>
          </p:cNvPr>
          <p:cNvSpPr txBox="1"/>
          <p:nvPr/>
        </p:nvSpPr>
        <p:spPr>
          <a:xfrm>
            <a:off x="5102577" y="4683102"/>
            <a:ext cx="940109" cy="46754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Range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6828D8-10D7-9640-8605-4C9D8CC3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99" y="4670533"/>
            <a:ext cx="114300" cy="76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CE2C0A-FED5-6A4F-A06F-F1C9522BD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65" y="4579093"/>
            <a:ext cx="114300" cy="762000"/>
          </a:xfrm>
          <a:prstGeom prst="rect">
            <a:avLst/>
          </a:prstGeom>
        </p:spPr>
      </p:pic>
      <p:pic>
        <p:nvPicPr>
          <p:cNvPr id="73" name="Picture 72" descr="A close up of a light&#10;&#10;Description automatically generated">
            <a:extLst>
              <a:ext uri="{FF2B5EF4-FFF2-40B4-BE49-F238E27FC236}">
                <a16:creationId xmlns:a16="http://schemas.microsoft.com/office/drawing/2014/main" id="{C219FCF1-CC2A-554C-BA6B-57A757AB6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46559" y="3971772"/>
            <a:ext cx="350401" cy="2159520"/>
          </a:xfrm>
          <a:prstGeom prst="rect">
            <a:avLst/>
          </a:prstGeom>
        </p:spPr>
      </p:pic>
      <p:pic>
        <p:nvPicPr>
          <p:cNvPr id="74" name="Picture 73" descr="A close up of a light&#10;&#10;Description automatically generated">
            <a:extLst>
              <a:ext uri="{FF2B5EF4-FFF2-40B4-BE49-F238E27FC236}">
                <a16:creationId xmlns:a16="http://schemas.microsoft.com/office/drawing/2014/main" id="{A6F20343-17A8-E746-8B62-40BF2E098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8501" y="3969900"/>
            <a:ext cx="350401" cy="21595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7847A59-44C2-AD4D-A7EA-FCA163AB6FC0}"/>
              </a:ext>
            </a:extLst>
          </p:cNvPr>
          <p:cNvSpPr txBox="1"/>
          <p:nvPr/>
        </p:nvSpPr>
        <p:spPr>
          <a:xfrm>
            <a:off x="1158144" y="5930798"/>
            <a:ext cx="573759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What are  the limits of the data?</a:t>
            </a:r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1560E2EB-FBF3-0544-B232-4D1521A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07"/>
          <a:stretch/>
        </p:blipFill>
        <p:spPr>
          <a:xfrm rot="11335818">
            <a:off x="3763665" y="5068675"/>
            <a:ext cx="1310364" cy="1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5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6CB77-58A5-F941-8987-BA92CCE4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5" y="1173162"/>
            <a:ext cx="11746788" cy="5126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C772B6-4FEF-4F49-861E-E5B784E8F299}"/>
              </a:ext>
            </a:extLst>
          </p:cNvPr>
          <p:cNvSpPr/>
          <p:nvPr/>
        </p:nvSpPr>
        <p:spPr>
          <a:xfrm>
            <a:off x="6531907" y="2016791"/>
            <a:ext cx="1657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Now??..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...Yes!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83E0A-6F7E-4D4B-B745-20C517CC90CF}"/>
              </a:ext>
            </a:extLst>
          </p:cNvPr>
          <p:cNvSpPr/>
          <p:nvPr/>
        </p:nvSpPr>
        <p:spPr>
          <a:xfrm>
            <a:off x="9798159" y="1543683"/>
            <a:ext cx="2294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Now?...Oh...my bad.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72B84-E886-EC49-AD73-E1C7BF21CE64}"/>
              </a:ext>
            </a:extLst>
          </p:cNvPr>
          <p:cNvSpPr/>
          <p:nvPr/>
        </p:nvSpPr>
        <p:spPr>
          <a:xfrm>
            <a:off x="597983" y="3474096"/>
            <a:ext cx="19459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Feel something?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...No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...Good!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0DDB4-44CC-DE49-8ED8-5F4A50F271F6}"/>
              </a:ext>
            </a:extLst>
          </p:cNvPr>
          <p:cNvSpPr/>
          <p:nvPr/>
        </p:nvSpPr>
        <p:spPr>
          <a:xfrm>
            <a:off x="2872151" y="3474096"/>
            <a:ext cx="11416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...Still no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49D4-7249-6C4B-9E78-E06BBDC97462}"/>
              </a:ext>
            </a:extLst>
          </p:cNvPr>
          <p:cNvSpPr/>
          <p:nvPr/>
        </p:nvSpPr>
        <p:spPr>
          <a:xfrm>
            <a:off x="4917067" y="3122333"/>
            <a:ext cx="11689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</a:p>
          <a:p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...Maybe?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B2546-BAF5-F04A-A124-837C7774EE4B}"/>
              </a:ext>
            </a:extLst>
          </p:cNvPr>
          <p:cNvSpPr/>
          <p:nvPr/>
        </p:nvSpPr>
        <p:spPr>
          <a:xfrm>
            <a:off x="416105" y="6276220"/>
            <a:ext cx="271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Challenge Amounts</a:t>
            </a:r>
            <a:endParaRPr lang="en-US" sz="4000" dirty="0">
              <a:solidFill>
                <a:srgbClr val="E8518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13831-E67F-E44F-A3BB-94C9F35F40A8}"/>
              </a:ext>
            </a:extLst>
          </p:cNvPr>
          <p:cNvSpPr/>
          <p:nvPr/>
        </p:nvSpPr>
        <p:spPr>
          <a:xfrm>
            <a:off x="838646" y="6012380"/>
            <a:ext cx="970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nothing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49A68-9694-9C4C-BE8E-DCBB93389B5E}"/>
              </a:ext>
            </a:extLst>
          </p:cNvPr>
          <p:cNvSpPr/>
          <p:nvPr/>
        </p:nvSpPr>
        <p:spPr>
          <a:xfrm>
            <a:off x="2765313" y="6012380"/>
            <a:ext cx="116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teeny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0FECE4-D160-8A43-980F-C41A99910721}"/>
              </a:ext>
            </a:extLst>
          </p:cNvPr>
          <p:cNvSpPr/>
          <p:nvPr/>
        </p:nvSpPr>
        <p:spPr>
          <a:xfrm>
            <a:off x="5034959" y="6012380"/>
            <a:ext cx="97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wee bit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AEEA9-9451-104E-845D-EF8D4FFE2012}"/>
              </a:ext>
            </a:extLst>
          </p:cNvPr>
          <p:cNvSpPr/>
          <p:nvPr/>
        </p:nvSpPr>
        <p:spPr>
          <a:xfrm>
            <a:off x="7217262" y="6012380"/>
            <a:ext cx="743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1C8FF-48F9-CE4E-9659-6A11B0EAA602}"/>
              </a:ext>
            </a:extLst>
          </p:cNvPr>
          <p:cNvSpPr/>
          <p:nvPr/>
        </p:nvSpPr>
        <p:spPr>
          <a:xfrm>
            <a:off x="8700626" y="6012380"/>
            <a:ext cx="1270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lots more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FE3E6-21A8-CF4C-ADF2-9D4273D9C95B}"/>
              </a:ext>
            </a:extLst>
          </p:cNvPr>
          <p:cNvSpPr/>
          <p:nvPr/>
        </p:nvSpPr>
        <p:spPr>
          <a:xfrm>
            <a:off x="10610663" y="6012380"/>
            <a:ext cx="1213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</a:t>
            </a:r>
            <a:r>
              <a:rPr lang="en-US" sz="320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oo 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much</a:t>
            </a:r>
            <a:endParaRPr lang="en-US" sz="3200" dirty="0">
              <a:solidFill>
                <a:srgbClr val="E85189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BCEFC-D2E6-FE49-ACE9-2F09FA5784D8}"/>
              </a:ext>
            </a:extLst>
          </p:cNvPr>
          <p:cNvSpPr/>
          <p:nvPr/>
        </p:nvSpPr>
        <p:spPr>
          <a:xfrm rot="16200000">
            <a:off x="-1304313" y="4079575"/>
            <a:ext cx="2998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Instrument Response</a:t>
            </a:r>
            <a:endParaRPr lang="en-US" sz="4000" dirty="0">
              <a:solidFill>
                <a:srgbClr val="2276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80D2E8-05C1-F541-99A7-2808478DA955}"/>
              </a:ext>
            </a:extLst>
          </p:cNvPr>
          <p:cNvSpPr/>
          <p:nvPr/>
        </p:nvSpPr>
        <p:spPr>
          <a:xfrm>
            <a:off x="4899033" y="5739753"/>
            <a:ext cx="1472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Lower-LOD</a:t>
            </a:r>
            <a:endParaRPr lang="en-US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78781-328B-5143-8BB0-4402ADAF4A93}"/>
              </a:ext>
            </a:extLst>
          </p:cNvPr>
          <p:cNvSpPr/>
          <p:nvPr/>
        </p:nvSpPr>
        <p:spPr>
          <a:xfrm>
            <a:off x="8311888" y="5172307"/>
            <a:ext cx="14197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Upper-LOD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14:cNvPr>
              <p14:cNvContentPartPr/>
              <p14:nvPr/>
            </p14:nvContentPartPr>
            <p14:xfrm>
              <a:off x="8050474" y="3660942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36E16C-1432-604F-8528-96945E7BFD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4474" y="3625302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F0E95112-59CA-8549-9836-A5027AEC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35" y="4576136"/>
            <a:ext cx="1036192" cy="1093513"/>
          </a:xfrm>
          <a:prstGeom prst="rect">
            <a:avLst/>
          </a:prstGeom>
        </p:spPr>
      </p:pic>
      <p:pic>
        <p:nvPicPr>
          <p:cNvPr id="274" name="Picture 273" descr="A close up of a sign&#10;&#10;Description automatically generated">
            <a:extLst>
              <a:ext uri="{FF2B5EF4-FFF2-40B4-BE49-F238E27FC236}">
                <a16:creationId xmlns:a16="http://schemas.microsoft.com/office/drawing/2014/main" id="{AA316E9D-7B62-AA40-BF28-4F882CFB0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88" y="2152300"/>
            <a:ext cx="213826" cy="781801"/>
          </a:xfrm>
          <a:prstGeom prst="rect">
            <a:avLst/>
          </a:prstGeom>
        </p:spPr>
      </p:pic>
      <p:pic>
        <p:nvPicPr>
          <p:cNvPr id="275" name="Picture 274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35AC9CA-529E-1E46-B75F-239AD8C205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80" r="1" b="28347"/>
          <a:stretch/>
        </p:blipFill>
        <p:spPr>
          <a:xfrm rot="5400000">
            <a:off x="3384483" y="6302222"/>
            <a:ext cx="263285" cy="8053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88CEB15-8792-9F45-B786-199F85B95A62}"/>
              </a:ext>
            </a:extLst>
          </p:cNvPr>
          <p:cNvGrpSpPr/>
          <p:nvPr/>
        </p:nvGrpSpPr>
        <p:grpSpPr>
          <a:xfrm>
            <a:off x="5662478" y="5440019"/>
            <a:ext cx="3345419" cy="584775"/>
            <a:chOff x="4837492" y="6032423"/>
            <a:chExt cx="3345419" cy="584775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5B3FE14-6F53-CA4F-AC9B-918AE086E2E8}"/>
                </a:ext>
              </a:extLst>
            </p:cNvPr>
            <p:cNvSpPr/>
            <p:nvPr/>
          </p:nvSpPr>
          <p:spPr>
            <a:xfrm>
              <a:off x="5655655" y="6032423"/>
              <a:ext cx="185736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billy Medium" pitchFamily="2" charset="-128"/>
                  <a:ea typeface="billy Medium" pitchFamily="2" charset="-128"/>
                  <a:cs typeface="billy Medium" pitchFamily="2" charset="-128"/>
                </a:rPr>
                <a:t>Dynamic Range</a:t>
              </a:r>
              <a:endParaRPr lang="en-US" sz="3200" dirty="0"/>
            </a:p>
          </p:txBody>
        </p:sp>
        <p:pic>
          <p:nvPicPr>
            <p:cNvPr id="277" name="Picture 276" descr="A close up of a sign&#10;&#10;Description automatically generated">
              <a:extLst>
                <a:ext uri="{FF2B5EF4-FFF2-40B4-BE49-F238E27FC236}">
                  <a16:creationId xmlns:a16="http://schemas.microsoft.com/office/drawing/2014/main" id="{2698A824-A921-A142-B2C4-D88719CE8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biLevel thresh="50000"/>
            </a:blip>
            <a:srcRect l="1" t="1" r="-13830" b="20150"/>
            <a:stretch/>
          </p:blipFill>
          <p:spPr>
            <a:xfrm rot="16200000">
              <a:off x="5119060" y="5935599"/>
              <a:ext cx="212134" cy="775269"/>
            </a:xfrm>
            <a:prstGeom prst="rect">
              <a:avLst/>
            </a:prstGeom>
          </p:spPr>
        </p:pic>
        <p:pic>
          <p:nvPicPr>
            <p:cNvPr id="278" name="Picture 277" descr="A close up of a sign&#10;&#10;Description automatically generated">
              <a:extLst>
                <a:ext uri="{FF2B5EF4-FFF2-40B4-BE49-F238E27FC236}">
                  <a16:creationId xmlns:a16="http://schemas.microsoft.com/office/drawing/2014/main" id="{99D7F8A7-96C9-FE4D-BB60-23BF833FA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biLevel thresh="50000"/>
            </a:blip>
            <a:srcRect l="-4819" r="-2" b="29129"/>
            <a:stretch/>
          </p:blipFill>
          <p:spPr>
            <a:xfrm rot="5400000">
              <a:off x="7741197" y="6030871"/>
              <a:ext cx="195342" cy="688087"/>
            </a:xfrm>
            <a:prstGeom prst="rect">
              <a:avLst/>
            </a:prstGeom>
          </p:spPr>
        </p:pic>
      </p:grpSp>
      <p:pic>
        <p:nvPicPr>
          <p:cNvPr id="282" name="Picture 281">
            <a:extLst>
              <a:ext uri="{FF2B5EF4-FFF2-40B4-BE49-F238E27FC236}">
                <a16:creationId xmlns:a16="http://schemas.microsoft.com/office/drawing/2014/main" id="{661F787F-257B-CB42-B0B1-96A1704B3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1754" y="4313657"/>
            <a:ext cx="2162122" cy="1446156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971008BB-95E4-F949-9AB5-737C69514D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0601" y="3890434"/>
            <a:ext cx="2017381" cy="154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9BD78-3905-2F41-84A2-71850D5FB3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798" y="2262219"/>
            <a:ext cx="2446944" cy="1630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BF5E49-ADBE-F441-B9D9-3713A45E66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2076" y="248680"/>
            <a:ext cx="1375313" cy="153356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6B3E8479-B730-4F4A-8C3B-DD32781C4CEF}"/>
              </a:ext>
            </a:extLst>
          </p:cNvPr>
          <p:cNvSpPr/>
          <p:nvPr/>
        </p:nvSpPr>
        <p:spPr>
          <a:xfrm>
            <a:off x="5915461" y="437377"/>
            <a:ext cx="1625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Now?...</a:t>
            </a:r>
            <a:b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...</a:t>
            </a:r>
            <a:r>
              <a:rPr lang="en-US" sz="3200" dirty="0" err="1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Owwwww</a:t>
            </a:r>
            <a:r>
              <a:rPr lang="en-US" sz="32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!!!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67742E-B9B4-0E41-A23B-F33E2ED22F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4504" y="66988"/>
            <a:ext cx="1720792" cy="13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22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>
            <a:spLocks noChangeAspect="1"/>
          </p:cNvSpPr>
          <p:nvPr/>
        </p:nvSpPr>
        <p:spPr bwMode="auto">
          <a:xfrm>
            <a:off x="7895073" y="937449"/>
            <a:ext cx="0" cy="7937"/>
          </a:xfrm>
          <a:custGeom>
            <a:avLst/>
            <a:gdLst>
              <a:gd name="T0" fmla="*/ 0 h 2"/>
              <a:gd name="T1" fmla="*/ 2 h 2"/>
              <a:gd name="T2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0"/>
                  <a:pt x="0" y="1"/>
                  <a:pt x="0" y="2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/>
          <p:cNvSpPr>
            <a:spLocks noChangeAspect="1"/>
          </p:cNvSpPr>
          <p:nvPr/>
        </p:nvSpPr>
        <p:spPr bwMode="auto">
          <a:xfrm>
            <a:off x="1857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"/>
          <p:cNvSpPr>
            <a:spLocks noChangeAspect="1" noEditPoints="1"/>
          </p:cNvSpPr>
          <p:nvPr/>
        </p:nvSpPr>
        <p:spPr bwMode="auto">
          <a:xfrm>
            <a:off x="8462762" y="3627117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9"/>
          <p:cNvSpPr>
            <a:spLocks noChangeAspect="1" noEditPoints="1"/>
          </p:cNvSpPr>
          <p:nvPr/>
        </p:nvSpPr>
        <p:spPr bwMode="auto">
          <a:xfrm>
            <a:off x="8702676" y="5105400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0"/>
          <p:cNvSpPr>
            <a:spLocks noChangeAspect="1" noEditPoints="1"/>
          </p:cNvSpPr>
          <p:nvPr/>
        </p:nvSpPr>
        <p:spPr bwMode="auto">
          <a:xfrm>
            <a:off x="6965592" y="152400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/>
          <p:cNvSpPr>
            <a:spLocks noChangeAspect="1"/>
          </p:cNvSpPr>
          <p:nvPr/>
        </p:nvSpPr>
        <p:spPr bwMode="auto">
          <a:xfrm flipH="1">
            <a:off x="1857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/>
          <p:cNvSpPr>
            <a:spLocks noChangeAspect="1"/>
          </p:cNvSpPr>
          <p:nvPr/>
        </p:nvSpPr>
        <p:spPr bwMode="auto">
          <a:xfrm flipH="1" flipV="1">
            <a:off x="1828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/>
          <p:cNvSpPr>
            <a:spLocks noChangeAspect="1"/>
          </p:cNvSpPr>
          <p:nvPr/>
        </p:nvSpPr>
        <p:spPr bwMode="auto">
          <a:xfrm flipV="1">
            <a:off x="1855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/>
          <p:cNvSpPr>
            <a:spLocks noChangeAspect="1" noEditPoints="1"/>
          </p:cNvSpPr>
          <p:nvPr/>
        </p:nvSpPr>
        <p:spPr bwMode="auto">
          <a:xfrm rot="10800000">
            <a:off x="6860023" y="990601"/>
            <a:ext cx="1858963" cy="857250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 noChangeAspect="1" noEditPoints="1"/>
          </p:cNvSpPr>
          <p:nvPr/>
        </p:nvSpPr>
        <p:spPr bwMode="auto">
          <a:xfrm flipH="1" flipV="1">
            <a:off x="8702676" y="5894947"/>
            <a:ext cx="1844675" cy="742950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6"/>
          <p:cNvSpPr>
            <a:spLocks noChangeAspect="1"/>
          </p:cNvSpPr>
          <p:nvPr/>
        </p:nvSpPr>
        <p:spPr bwMode="auto">
          <a:xfrm>
            <a:off x="9542117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 noChangeAspect="1"/>
          </p:cNvSpPr>
          <p:nvPr/>
        </p:nvSpPr>
        <p:spPr bwMode="auto">
          <a:xfrm flipH="1">
            <a:off x="7968828" y="2001311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/>
          <p:cNvSpPr>
            <a:spLocks noChangeAspect="1"/>
          </p:cNvSpPr>
          <p:nvPr/>
        </p:nvSpPr>
        <p:spPr bwMode="auto">
          <a:xfrm rot="5400000" flipH="1">
            <a:off x="8765573" y="1201002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"/>
          <p:cNvSpPr>
            <a:spLocks noChangeAspect="1"/>
          </p:cNvSpPr>
          <p:nvPr/>
        </p:nvSpPr>
        <p:spPr bwMode="auto">
          <a:xfrm rot="16200000" flipH="1" flipV="1">
            <a:off x="8765573" y="2791745"/>
            <a:ext cx="945875" cy="64761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00B0F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/>
          <p:cNvSpPr>
            <a:spLocks noChangeAspect="1"/>
          </p:cNvSpPr>
          <p:nvPr/>
        </p:nvSpPr>
        <p:spPr bwMode="auto">
          <a:xfrm>
            <a:off x="6691448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 flipH="1">
            <a:off x="5026870" y="2053211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5"/>
          <p:cNvSpPr>
            <a:spLocks noChangeAspect="1"/>
          </p:cNvSpPr>
          <p:nvPr/>
        </p:nvSpPr>
        <p:spPr bwMode="auto">
          <a:xfrm rot="5400000" flipH="1">
            <a:off x="5854645" y="1226000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/>
          <p:cNvSpPr>
            <a:spLocks noChangeAspect="1"/>
          </p:cNvSpPr>
          <p:nvPr/>
        </p:nvSpPr>
        <p:spPr bwMode="auto">
          <a:xfrm rot="16200000" flipH="1" flipV="1">
            <a:off x="5867663" y="2846673"/>
            <a:ext cx="1098057" cy="713229"/>
          </a:xfrm>
          <a:custGeom>
            <a:avLst/>
            <a:gdLst>
              <a:gd name="T0" fmla="*/ 707 w 727"/>
              <a:gd name="T1" fmla="*/ 207 h 473"/>
              <a:gd name="T2" fmla="*/ 669 w 727"/>
              <a:gd name="T3" fmla="*/ 181 h 473"/>
              <a:gd name="T4" fmla="*/ 629 w 727"/>
              <a:gd name="T5" fmla="*/ 159 h 473"/>
              <a:gd name="T6" fmla="*/ 594 w 727"/>
              <a:gd name="T7" fmla="*/ 130 h 473"/>
              <a:gd name="T8" fmla="*/ 557 w 727"/>
              <a:gd name="T9" fmla="*/ 104 h 473"/>
              <a:gd name="T10" fmla="*/ 520 w 727"/>
              <a:gd name="T11" fmla="*/ 77 h 473"/>
              <a:gd name="T12" fmla="*/ 490 w 727"/>
              <a:gd name="T13" fmla="*/ 42 h 473"/>
              <a:gd name="T14" fmla="*/ 454 w 727"/>
              <a:gd name="T15" fmla="*/ 14 h 473"/>
              <a:gd name="T16" fmla="*/ 416 w 727"/>
              <a:gd name="T17" fmla="*/ 30 h 473"/>
              <a:gd name="T18" fmla="*/ 417 w 727"/>
              <a:gd name="T19" fmla="*/ 71 h 473"/>
              <a:gd name="T20" fmla="*/ 370 w 727"/>
              <a:gd name="T21" fmla="*/ 110 h 473"/>
              <a:gd name="T22" fmla="*/ 324 w 727"/>
              <a:gd name="T23" fmla="*/ 107 h 473"/>
              <a:gd name="T24" fmla="*/ 278 w 727"/>
              <a:gd name="T25" fmla="*/ 114 h 473"/>
              <a:gd name="T26" fmla="*/ 232 w 727"/>
              <a:gd name="T27" fmla="*/ 114 h 473"/>
              <a:gd name="T28" fmla="*/ 186 w 727"/>
              <a:gd name="T29" fmla="*/ 114 h 473"/>
              <a:gd name="T30" fmla="*/ 141 w 727"/>
              <a:gd name="T31" fmla="*/ 111 h 473"/>
              <a:gd name="T32" fmla="*/ 95 w 727"/>
              <a:gd name="T33" fmla="*/ 117 h 473"/>
              <a:gd name="T34" fmla="*/ 49 w 727"/>
              <a:gd name="T35" fmla="*/ 107 h 473"/>
              <a:gd name="T36" fmla="*/ 6 w 727"/>
              <a:gd name="T37" fmla="*/ 162 h 473"/>
              <a:gd name="T38" fmla="*/ 5 w 727"/>
              <a:gd name="T39" fmla="*/ 213 h 473"/>
              <a:gd name="T40" fmla="*/ 0 w 727"/>
              <a:gd name="T41" fmla="*/ 263 h 473"/>
              <a:gd name="T42" fmla="*/ 8 w 727"/>
              <a:gd name="T43" fmla="*/ 314 h 473"/>
              <a:gd name="T44" fmla="*/ 49 w 727"/>
              <a:gd name="T45" fmla="*/ 361 h 473"/>
              <a:gd name="T46" fmla="*/ 95 w 727"/>
              <a:gd name="T47" fmla="*/ 362 h 473"/>
              <a:gd name="T48" fmla="*/ 141 w 727"/>
              <a:gd name="T49" fmla="*/ 362 h 473"/>
              <a:gd name="T50" fmla="*/ 186 w 727"/>
              <a:gd name="T51" fmla="*/ 365 h 473"/>
              <a:gd name="T52" fmla="*/ 232 w 727"/>
              <a:gd name="T53" fmla="*/ 364 h 473"/>
              <a:gd name="T54" fmla="*/ 278 w 727"/>
              <a:gd name="T55" fmla="*/ 361 h 473"/>
              <a:gd name="T56" fmla="*/ 324 w 727"/>
              <a:gd name="T57" fmla="*/ 365 h 473"/>
              <a:gd name="T58" fmla="*/ 370 w 727"/>
              <a:gd name="T59" fmla="*/ 361 h 473"/>
              <a:gd name="T60" fmla="*/ 411 w 727"/>
              <a:gd name="T61" fmla="*/ 405 h 473"/>
              <a:gd name="T62" fmla="*/ 416 w 727"/>
              <a:gd name="T63" fmla="*/ 446 h 473"/>
              <a:gd name="T64" fmla="*/ 452 w 727"/>
              <a:gd name="T65" fmla="*/ 459 h 473"/>
              <a:gd name="T66" fmla="*/ 487 w 727"/>
              <a:gd name="T67" fmla="*/ 431 h 473"/>
              <a:gd name="T68" fmla="*/ 524 w 727"/>
              <a:gd name="T69" fmla="*/ 404 h 473"/>
              <a:gd name="T70" fmla="*/ 557 w 727"/>
              <a:gd name="T71" fmla="*/ 373 h 473"/>
              <a:gd name="T72" fmla="*/ 594 w 727"/>
              <a:gd name="T73" fmla="*/ 345 h 473"/>
              <a:gd name="T74" fmla="*/ 632 w 727"/>
              <a:gd name="T75" fmla="*/ 321 h 473"/>
              <a:gd name="T76" fmla="*/ 668 w 727"/>
              <a:gd name="T77" fmla="*/ 292 h 473"/>
              <a:gd name="T78" fmla="*/ 704 w 727"/>
              <a:gd name="T79" fmla="*/ 265 h 473"/>
              <a:gd name="T80" fmla="*/ 707 w 727"/>
              <a:gd name="T81" fmla="*/ 20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7" h="473">
                <a:moveTo>
                  <a:pt x="707" y="207"/>
                </a:moveTo>
                <a:cubicBezTo>
                  <a:pt x="689" y="194"/>
                  <a:pt x="688" y="195"/>
                  <a:pt x="669" y="181"/>
                </a:cubicBezTo>
                <a:cubicBezTo>
                  <a:pt x="651" y="168"/>
                  <a:pt x="647" y="173"/>
                  <a:pt x="629" y="159"/>
                </a:cubicBezTo>
                <a:cubicBezTo>
                  <a:pt x="611" y="145"/>
                  <a:pt x="612" y="144"/>
                  <a:pt x="594" y="130"/>
                </a:cubicBezTo>
                <a:cubicBezTo>
                  <a:pt x="576" y="116"/>
                  <a:pt x="575" y="118"/>
                  <a:pt x="557" y="104"/>
                </a:cubicBezTo>
                <a:cubicBezTo>
                  <a:pt x="539" y="91"/>
                  <a:pt x="539" y="91"/>
                  <a:pt x="520" y="77"/>
                </a:cubicBezTo>
                <a:cubicBezTo>
                  <a:pt x="502" y="63"/>
                  <a:pt x="508" y="55"/>
                  <a:pt x="490" y="42"/>
                </a:cubicBezTo>
                <a:cubicBezTo>
                  <a:pt x="472" y="28"/>
                  <a:pt x="472" y="28"/>
                  <a:pt x="454" y="14"/>
                </a:cubicBezTo>
                <a:cubicBezTo>
                  <a:pt x="436" y="0"/>
                  <a:pt x="416" y="10"/>
                  <a:pt x="416" y="30"/>
                </a:cubicBezTo>
                <a:cubicBezTo>
                  <a:pt x="416" y="51"/>
                  <a:pt x="417" y="51"/>
                  <a:pt x="417" y="71"/>
                </a:cubicBezTo>
                <a:cubicBezTo>
                  <a:pt x="417" y="92"/>
                  <a:pt x="392" y="110"/>
                  <a:pt x="370" y="110"/>
                </a:cubicBezTo>
                <a:cubicBezTo>
                  <a:pt x="347" y="110"/>
                  <a:pt x="347" y="107"/>
                  <a:pt x="324" y="107"/>
                </a:cubicBezTo>
                <a:cubicBezTo>
                  <a:pt x="301" y="107"/>
                  <a:pt x="301" y="114"/>
                  <a:pt x="278" y="114"/>
                </a:cubicBezTo>
                <a:cubicBezTo>
                  <a:pt x="255" y="114"/>
                  <a:pt x="255" y="114"/>
                  <a:pt x="232" y="114"/>
                </a:cubicBezTo>
                <a:cubicBezTo>
                  <a:pt x="209" y="114"/>
                  <a:pt x="209" y="114"/>
                  <a:pt x="186" y="114"/>
                </a:cubicBezTo>
                <a:cubicBezTo>
                  <a:pt x="164" y="114"/>
                  <a:pt x="164" y="111"/>
                  <a:pt x="141" y="111"/>
                </a:cubicBezTo>
                <a:cubicBezTo>
                  <a:pt x="118" y="111"/>
                  <a:pt x="118" y="117"/>
                  <a:pt x="95" y="117"/>
                </a:cubicBezTo>
                <a:cubicBezTo>
                  <a:pt x="72" y="117"/>
                  <a:pt x="72" y="107"/>
                  <a:pt x="49" y="107"/>
                </a:cubicBezTo>
                <a:cubicBezTo>
                  <a:pt x="26" y="107"/>
                  <a:pt x="6" y="137"/>
                  <a:pt x="6" y="162"/>
                </a:cubicBezTo>
                <a:cubicBezTo>
                  <a:pt x="6" y="188"/>
                  <a:pt x="5" y="188"/>
                  <a:pt x="5" y="213"/>
                </a:cubicBezTo>
                <a:cubicBezTo>
                  <a:pt x="5" y="238"/>
                  <a:pt x="0" y="238"/>
                  <a:pt x="0" y="263"/>
                </a:cubicBezTo>
                <a:cubicBezTo>
                  <a:pt x="0" y="288"/>
                  <a:pt x="8" y="288"/>
                  <a:pt x="8" y="314"/>
                </a:cubicBezTo>
                <a:cubicBezTo>
                  <a:pt x="8" y="339"/>
                  <a:pt x="26" y="361"/>
                  <a:pt x="49" y="361"/>
                </a:cubicBezTo>
                <a:cubicBezTo>
                  <a:pt x="72" y="361"/>
                  <a:pt x="72" y="362"/>
                  <a:pt x="95" y="362"/>
                </a:cubicBezTo>
                <a:cubicBezTo>
                  <a:pt x="118" y="362"/>
                  <a:pt x="118" y="362"/>
                  <a:pt x="141" y="362"/>
                </a:cubicBezTo>
                <a:cubicBezTo>
                  <a:pt x="164" y="362"/>
                  <a:pt x="164" y="365"/>
                  <a:pt x="186" y="365"/>
                </a:cubicBezTo>
                <a:cubicBezTo>
                  <a:pt x="209" y="365"/>
                  <a:pt x="209" y="364"/>
                  <a:pt x="232" y="364"/>
                </a:cubicBezTo>
                <a:cubicBezTo>
                  <a:pt x="255" y="364"/>
                  <a:pt x="255" y="361"/>
                  <a:pt x="278" y="361"/>
                </a:cubicBezTo>
                <a:cubicBezTo>
                  <a:pt x="301" y="361"/>
                  <a:pt x="301" y="365"/>
                  <a:pt x="324" y="365"/>
                </a:cubicBezTo>
                <a:cubicBezTo>
                  <a:pt x="347" y="365"/>
                  <a:pt x="347" y="361"/>
                  <a:pt x="370" y="361"/>
                </a:cubicBezTo>
                <a:cubicBezTo>
                  <a:pt x="392" y="361"/>
                  <a:pt x="411" y="384"/>
                  <a:pt x="411" y="405"/>
                </a:cubicBezTo>
                <a:cubicBezTo>
                  <a:pt x="411" y="425"/>
                  <a:pt x="416" y="425"/>
                  <a:pt x="416" y="446"/>
                </a:cubicBezTo>
                <a:cubicBezTo>
                  <a:pt x="416" y="466"/>
                  <a:pt x="434" y="473"/>
                  <a:pt x="452" y="459"/>
                </a:cubicBezTo>
                <a:cubicBezTo>
                  <a:pt x="470" y="446"/>
                  <a:pt x="469" y="444"/>
                  <a:pt x="487" y="431"/>
                </a:cubicBezTo>
                <a:cubicBezTo>
                  <a:pt x="505" y="417"/>
                  <a:pt x="506" y="417"/>
                  <a:pt x="524" y="404"/>
                </a:cubicBezTo>
                <a:cubicBezTo>
                  <a:pt x="542" y="390"/>
                  <a:pt x="539" y="387"/>
                  <a:pt x="557" y="373"/>
                </a:cubicBezTo>
                <a:cubicBezTo>
                  <a:pt x="576" y="359"/>
                  <a:pt x="575" y="359"/>
                  <a:pt x="594" y="345"/>
                </a:cubicBezTo>
                <a:cubicBezTo>
                  <a:pt x="612" y="331"/>
                  <a:pt x="614" y="335"/>
                  <a:pt x="632" y="321"/>
                </a:cubicBezTo>
                <a:cubicBezTo>
                  <a:pt x="650" y="307"/>
                  <a:pt x="650" y="306"/>
                  <a:pt x="668" y="292"/>
                </a:cubicBezTo>
                <a:cubicBezTo>
                  <a:pt x="686" y="279"/>
                  <a:pt x="684" y="274"/>
                  <a:pt x="704" y="265"/>
                </a:cubicBezTo>
                <a:cubicBezTo>
                  <a:pt x="727" y="255"/>
                  <a:pt x="725" y="221"/>
                  <a:pt x="707" y="207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 noChangeAspect="1" noEditPoints="1"/>
          </p:cNvSpPr>
          <p:nvPr/>
        </p:nvSpPr>
        <p:spPr bwMode="auto">
          <a:xfrm flipH="1">
            <a:off x="8462762" y="4281271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/>
          <p:cNvSpPr>
            <a:spLocks noChangeAspect="1"/>
          </p:cNvSpPr>
          <p:nvPr/>
        </p:nvSpPr>
        <p:spPr bwMode="auto">
          <a:xfrm>
            <a:off x="4068764" y="4201647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7"/>
          <p:cNvSpPr>
            <a:spLocks noChangeAspect="1"/>
          </p:cNvSpPr>
          <p:nvPr/>
        </p:nvSpPr>
        <p:spPr bwMode="auto">
          <a:xfrm flipH="1">
            <a:off x="4068763" y="548485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7"/>
          <p:cNvSpPr>
            <a:spLocks noChangeAspect="1"/>
          </p:cNvSpPr>
          <p:nvPr/>
        </p:nvSpPr>
        <p:spPr bwMode="auto">
          <a:xfrm flipH="1" flipV="1">
            <a:off x="4039801" y="6096001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/>
          <p:cNvSpPr>
            <a:spLocks noChangeAspect="1"/>
          </p:cNvSpPr>
          <p:nvPr/>
        </p:nvSpPr>
        <p:spPr bwMode="auto">
          <a:xfrm flipV="1">
            <a:off x="4066136" y="477162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7"/>
          <p:cNvSpPr>
            <a:spLocks noChangeAspect="1"/>
          </p:cNvSpPr>
          <p:nvPr/>
        </p:nvSpPr>
        <p:spPr bwMode="auto">
          <a:xfrm>
            <a:off x="6345382" y="4201646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7"/>
          <p:cNvSpPr>
            <a:spLocks noChangeAspect="1"/>
          </p:cNvSpPr>
          <p:nvPr/>
        </p:nvSpPr>
        <p:spPr bwMode="auto">
          <a:xfrm flipH="1">
            <a:off x="6345381" y="5484854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7"/>
          <p:cNvSpPr>
            <a:spLocks noChangeAspect="1"/>
          </p:cNvSpPr>
          <p:nvPr/>
        </p:nvSpPr>
        <p:spPr bwMode="auto">
          <a:xfrm flipH="1" flipV="1">
            <a:off x="6316419" y="6096000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7"/>
          <p:cNvSpPr>
            <a:spLocks noChangeAspect="1"/>
          </p:cNvSpPr>
          <p:nvPr/>
        </p:nvSpPr>
        <p:spPr bwMode="auto">
          <a:xfrm flipV="1">
            <a:off x="6342754" y="4771625"/>
            <a:ext cx="1947863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645840" y="49037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"/>
          <p:cNvSpPr>
            <a:spLocks noEditPoints="1"/>
          </p:cNvSpPr>
          <p:nvPr/>
        </p:nvSpPr>
        <p:spPr bwMode="auto">
          <a:xfrm rot="10800000">
            <a:off x="2005532" y="17948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 flipH="1">
            <a:off x="3813600" y="463288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"/>
          <p:cNvSpPr>
            <a:spLocks noEditPoints="1"/>
          </p:cNvSpPr>
          <p:nvPr/>
        </p:nvSpPr>
        <p:spPr bwMode="auto">
          <a:xfrm rot="10800000" flipH="1">
            <a:off x="3433445" y="231473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/>
          <p:cNvSpPr>
            <a:spLocks noEditPoints="1"/>
          </p:cNvSpPr>
          <p:nvPr/>
        </p:nvSpPr>
        <p:spPr bwMode="auto">
          <a:xfrm rot="16200000">
            <a:off x="1929510" y="2462910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 noEditPoints="1"/>
          </p:cNvSpPr>
          <p:nvPr/>
        </p:nvSpPr>
        <p:spPr bwMode="auto">
          <a:xfrm rot="5400000">
            <a:off x="1710576" y="2008596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/>
          <p:cNvSpPr>
            <a:spLocks noEditPoints="1"/>
          </p:cNvSpPr>
          <p:nvPr/>
        </p:nvSpPr>
        <p:spPr bwMode="auto">
          <a:xfrm rot="5400000" flipH="1">
            <a:off x="3359139" y="2430597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/>
          <p:cNvSpPr>
            <a:spLocks noEditPoints="1"/>
          </p:cNvSpPr>
          <p:nvPr/>
        </p:nvSpPr>
        <p:spPr bwMode="auto">
          <a:xfrm rot="16200000" flipH="1">
            <a:off x="3585844" y="1974864"/>
            <a:ext cx="1280319" cy="1140595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47CCC552-FD09-B44D-A59A-DF7AF0E9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8370" y="1614794"/>
            <a:ext cx="307786" cy="1603513"/>
          </a:xfrm>
          <a:prstGeom prst="rect">
            <a:avLst/>
          </a:prstGeom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575FD7-5A6A-9F41-B1FB-D36540099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6651" y="1425971"/>
            <a:ext cx="369455" cy="1143552"/>
          </a:xfrm>
          <a:prstGeom prst="rect">
            <a:avLst/>
          </a:prstGeom>
        </p:spPr>
      </p:pic>
      <p:pic>
        <p:nvPicPr>
          <p:cNvPr id="49" name="Picture 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D1BBE8-1346-9B4E-BB9B-3756D7FB2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00"/>
          <a:stretch/>
        </p:blipFill>
        <p:spPr>
          <a:xfrm rot="16200000">
            <a:off x="268986" y="2578704"/>
            <a:ext cx="369456" cy="522597"/>
          </a:xfrm>
          <a:prstGeom prst="rect">
            <a:avLst/>
          </a:prstGeom>
        </p:spPr>
      </p:pic>
      <p:pic>
        <p:nvPicPr>
          <p:cNvPr id="50" name="Picture 49" descr="A picture containing clock&#10;&#10;Description automatically generated">
            <a:extLst>
              <a:ext uri="{FF2B5EF4-FFF2-40B4-BE49-F238E27FC236}">
                <a16:creationId xmlns:a16="http://schemas.microsoft.com/office/drawing/2014/main" id="{476C99D4-257E-8A49-BA7D-0F00448571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5760"/>
          <a:stretch/>
        </p:blipFill>
        <p:spPr>
          <a:xfrm rot="10800000">
            <a:off x="50506" y="3154163"/>
            <a:ext cx="2363115" cy="1402604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8B2348D4-9C4B-AA4D-A16B-50ED058A3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0800000">
            <a:off x="159602" y="2900943"/>
            <a:ext cx="1407517" cy="1017520"/>
          </a:xfrm>
          <a:prstGeom prst="rect">
            <a:avLst/>
          </a:prstGeom>
        </p:spPr>
      </p:pic>
      <p:pic>
        <p:nvPicPr>
          <p:cNvPr id="52" name="Graphic 51" descr="Line arrow Straight">
            <a:extLst>
              <a:ext uri="{FF2B5EF4-FFF2-40B4-BE49-F238E27FC236}">
                <a16:creationId xmlns:a16="http://schemas.microsoft.com/office/drawing/2014/main" id="{E7AB580B-D629-3746-84DD-92C4318E2C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4398" y="162555"/>
            <a:ext cx="914400" cy="914400"/>
          </a:xfrm>
          <a:prstGeom prst="rect">
            <a:avLst/>
          </a:prstGeom>
        </p:spPr>
      </p:pic>
      <p:pic>
        <p:nvPicPr>
          <p:cNvPr id="53" name="Graphic 52" descr="Line arrow Straight">
            <a:extLst>
              <a:ext uri="{FF2B5EF4-FFF2-40B4-BE49-F238E27FC236}">
                <a16:creationId xmlns:a16="http://schemas.microsoft.com/office/drawing/2014/main" id="{A7D488DD-BC65-F049-8CF3-8503A0528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0227036" y="149536"/>
            <a:ext cx="914400" cy="914400"/>
          </a:xfrm>
          <a:prstGeom prst="rect">
            <a:avLst/>
          </a:prstGeom>
        </p:spPr>
      </p:pic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818D3AA5-59FF-CB4E-A8DD-5C6BD0B974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52519" y="4926982"/>
            <a:ext cx="213826" cy="781801"/>
          </a:xfrm>
          <a:prstGeom prst="rect">
            <a:avLst/>
          </a:prstGeom>
        </p:spPr>
      </p:pic>
      <p:pic>
        <p:nvPicPr>
          <p:cNvPr id="55" name="Picture 54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37DBCA27-C14E-C044-89C2-6AA2245EC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64807" y="4213788"/>
            <a:ext cx="205099" cy="965951"/>
          </a:xfrm>
          <a:prstGeom prst="rect">
            <a:avLst/>
          </a:prstGeom>
        </p:spPr>
      </p:pic>
      <p:pic>
        <p:nvPicPr>
          <p:cNvPr id="56" name="Picture 55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D143F401-44C6-824E-807E-9CEBF0DBF9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88227" y="870486"/>
            <a:ext cx="2667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3903B-66AD-044A-93B4-189F12E5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9" y="571500"/>
            <a:ext cx="85725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12CB4-EC72-1C4F-9BC7-8E656266FAC6}"/>
              </a:ext>
            </a:extLst>
          </p:cNvPr>
          <p:cNvSpPr txBox="1"/>
          <p:nvPr/>
        </p:nvSpPr>
        <p:spPr>
          <a:xfrm>
            <a:off x="5355724" y="2332023"/>
            <a:ext cx="316766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Outliers. What’s</a:t>
            </a:r>
          </a:p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going on here?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A15A042-1075-F747-9961-035492567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07"/>
          <a:stretch/>
        </p:blipFill>
        <p:spPr>
          <a:xfrm rot="191041">
            <a:off x="6081070" y="3320665"/>
            <a:ext cx="592037" cy="10377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B2A833-0B5A-FA47-A9ED-518D03F5AFE1}"/>
              </a:ext>
            </a:extLst>
          </p:cNvPr>
          <p:cNvCxnSpPr>
            <a:cxnSpLocks/>
          </p:cNvCxnSpPr>
          <p:nvPr/>
        </p:nvCxnSpPr>
        <p:spPr>
          <a:xfrm>
            <a:off x="3074973" y="538842"/>
            <a:ext cx="0" cy="5220095"/>
          </a:xfrm>
          <a:prstGeom prst="line">
            <a:avLst/>
          </a:prstGeom>
          <a:ln w="3810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815EAE-F19A-9243-9B78-D12970528192}"/>
              </a:ext>
            </a:extLst>
          </p:cNvPr>
          <p:cNvSpPr txBox="1"/>
          <p:nvPr/>
        </p:nvSpPr>
        <p:spPr>
          <a:xfrm>
            <a:off x="3107631" y="270719"/>
            <a:ext cx="726339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Skewed: the shape of the distribution is NOT symmetrical about the central tendency</a:t>
            </a:r>
          </a:p>
        </p:txBody>
      </p:sp>
      <p:pic>
        <p:nvPicPr>
          <p:cNvPr id="17" name="Picture 16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24F4DC-58E1-B749-8869-C58E18AAD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" r="-367" b="64656"/>
          <a:stretch/>
        </p:blipFill>
        <p:spPr>
          <a:xfrm rot="16200000">
            <a:off x="2797483" y="4155373"/>
            <a:ext cx="191184" cy="246214"/>
          </a:xfrm>
          <a:prstGeom prst="rect">
            <a:avLst/>
          </a:prstGeom>
        </p:spPr>
      </p:pic>
      <p:pic>
        <p:nvPicPr>
          <p:cNvPr id="18" name="Picture 17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C5F1E22C-F34C-A54F-83A6-E7CDD4C6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96879" y="3619777"/>
            <a:ext cx="195425" cy="1321649"/>
          </a:xfrm>
          <a:prstGeom prst="rect">
            <a:avLst/>
          </a:prstGeom>
        </p:spPr>
      </p:pic>
      <p:pic>
        <p:nvPicPr>
          <p:cNvPr id="21" name="Picture 20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F30CB8A8-D84B-D745-AA20-7FC1B6954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418" y="1320893"/>
            <a:ext cx="1422163" cy="29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ED980A-156B-8B4B-92F0-064D6DA0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8" y="996054"/>
            <a:ext cx="85725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33B4D-8BC7-AD47-AFCC-E23B564CE7C7}"/>
              </a:ext>
            </a:extLst>
          </p:cNvPr>
          <p:cNvSpPr txBox="1"/>
          <p:nvPr/>
        </p:nvSpPr>
        <p:spPr>
          <a:xfrm>
            <a:off x="3926870" y="367897"/>
            <a:ext cx="8303394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Skewed data are “non-normal”, which means that the sample mean is not equal to other measures of central tendency (i.e., the median or mode).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9129E-6491-4440-9436-BE4EBF4773F8}"/>
              </a:ext>
            </a:extLst>
          </p:cNvPr>
          <p:cNvSpPr txBox="1"/>
          <p:nvPr/>
        </p:nvSpPr>
        <p:spPr>
          <a:xfrm>
            <a:off x="1388338" y="10222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Mode: 14</a:t>
            </a:r>
          </a:p>
        </p:txBody>
      </p:sp>
      <p:pic>
        <p:nvPicPr>
          <p:cNvPr id="6" name="Picture 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AC76D7-201C-8448-BE47-2D3B9741C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1745981" y="631423"/>
            <a:ext cx="309284" cy="52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B08F3-EE16-BA43-B3E8-A1112AE5430D}"/>
              </a:ext>
            </a:extLst>
          </p:cNvPr>
          <p:cNvSpPr txBox="1"/>
          <p:nvPr/>
        </p:nvSpPr>
        <p:spPr>
          <a:xfrm>
            <a:off x="1975496" y="1347041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Median: 53</a:t>
            </a:r>
          </a:p>
        </p:txBody>
      </p:sp>
      <p:pic>
        <p:nvPicPr>
          <p:cNvPr id="8" name="Picture 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C15B7F3F-DD1A-1D4C-B1B7-F80A525D2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2321779" y="1933037"/>
            <a:ext cx="309284" cy="52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DE03C4-DA50-AA45-929B-FAF7D0D5D4D2}"/>
              </a:ext>
            </a:extLst>
          </p:cNvPr>
          <p:cNvSpPr txBox="1"/>
          <p:nvPr/>
        </p:nvSpPr>
        <p:spPr>
          <a:xfrm>
            <a:off x="2746287" y="2748707"/>
            <a:ext cx="316766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Mean: 87</a:t>
            </a:r>
          </a:p>
        </p:txBody>
      </p:sp>
      <p:pic>
        <p:nvPicPr>
          <p:cNvPr id="10" name="Picture 9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83D72755-B33E-2447-85FE-4DF6112C4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6800" b="36994"/>
          <a:stretch/>
        </p:blipFill>
        <p:spPr>
          <a:xfrm rot="10800000">
            <a:off x="2848346" y="3277903"/>
            <a:ext cx="309284" cy="526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3F4D3-9625-E447-A8A4-6323F9FA3A44}"/>
              </a:ext>
            </a:extLst>
          </p:cNvPr>
          <p:cNvSpPr txBox="1"/>
          <p:nvPr/>
        </p:nvSpPr>
        <p:spPr>
          <a:xfrm>
            <a:off x="5095203" y="2801897"/>
            <a:ext cx="7061861" cy="24852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If you characterize  the spread of these data with standard deviations about the mean (one SD = 113), that implies the existence of negative values, which is often impossible for data that describe physical phenomena!</a:t>
            </a:r>
          </a:p>
        </p:txBody>
      </p:sp>
      <p:pic>
        <p:nvPicPr>
          <p:cNvPr id="12" name="Picture 11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526E6C04-D194-E546-9FB9-E9C42E73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66649" y="3541776"/>
            <a:ext cx="290459" cy="1888156"/>
          </a:xfrm>
          <a:prstGeom prst="rect">
            <a:avLst/>
          </a:prstGeom>
        </p:spPr>
      </p:pic>
      <p:pic>
        <p:nvPicPr>
          <p:cNvPr id="14" name="Picture 13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8659771B-3DCA-4348-BF2C-35DAA590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1857654" y="3573023"/>
            <a:ext cx="290459" cy="18248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F6E23-475D-0348-B6F8-B220AEDDDE2C}"/>
              </a:ext>
            </a:extLst>
          </p:cNvPr>
          <p:cNvCxnSpPr>
            <a:cxnSpLocks/>
          </p:cNvCxnSpPr>
          <p:nvPr/>
        </p:nvCxnSpPr>
        <p:spPr>
          <a:xfrm>
            <a:off x="3043246" y="3827945"/>
            <a:ext cx="0" cy="1929751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CDA2464-195F-CC46-A812-54C70C163D40}"/>
              </a:ext>
            </a:extLst>
          </p:cNvPr>
          <p:cNvSpPr/>
          <p:nvPr/>
        </p:nvSpPr>
        <p:spPr>
          <a:xfrm>
            <a:off x="1668887" y="3717645"/>
            <a:ext cx="938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- 113</a:t>
            </a:r>
            <a:endParaRPr lang="en-US" sz="5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A0001-4291-9042-B38F-63A5131867A0}"/>
              </a:ext>
            </a:extLst>
          </p:cNvPr>
          <p:cNvSpPr/>
          <p:nvPr/>
        </p:nvSpPr>
        <p:spPr>
          <a:xfrm>
            <a:off x="3212447" y="3717645"/>
            <a:ext cx="1031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+ 113</a:t>
            </a:r>
            <a:endParaRPr lang="en-US" sz="5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122792-14B6-A54A-861A-F364DBDEF648}"/>
              </a:ext>
            </a:extLst>
          </p:cNvPr>
          <p:cNvCxnSpPr>
            <a:cxnSpLocks/>
          </p:cNvCxnSpPr>
          <p:nvPr/>
        </p:nvCxnSpPr>
        <p:spPr>
          <a:xfrm>
            <a:off x="4955957" y="4106608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152693-C32F-7A4F-B070-591E482FC852}"/>
              </a:ext>
            </a:extLst>
          </p:cNvPr>
          <p:cNvCxnSpPr>
            <a:cxnSpLocks/>
          </p:cNvCxnSpPr>
          <p:nvPr/>
        </p:nvCxnSpPr>
        <p:spPr>
          <a:xfrm>
            <a:off x="1087989" y="4154049"/>
            <a:ext cx="0" cy="622903"/>
          </a:xfrm>
          <a:prstGeom prst="line">
            <a:avLst/>
          </a:prstGeom>
          <a:ln w="57150">
            <a:solidFill>
              <a:srgbClr val="E85189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4FA1CCA-050F-BF41-88A5-016722DF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17" y="2946921"/>
            <a:ext cx="3987800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B6B18-F2C5-A44C-A64E-AAECE3DED674}"/>
              </a:ext>
            </a:extLst>
          </p:cNvPr>
          <p:cNvSpPr txBox="1"/>
          <p:nvPr/>
        </p:nvSpPr>
        <p:spPr>
          <a:xfrm>
            <a:off x="928480" y="4217630"/>
            <a:ext cx="5335238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Quartiles are defined at their “upper bound”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B5E8A-08CC-6049-AD16-218CB6FA247E}"/>
              </a:ext>
            </a:extLst>
          </p:cNvPr>
          <p:cNvSpPr txBox="1"/>
          <p:nvPr/>
        </p:nvSpPr>
        <p:spPr>
          <a:xfrm>
            <a:off x="4888159" y="976120"/>
            <a:ext cx="227404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2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52ED1-5406-EE4A-B034-B8D63CC62FCD}"/>
              </a:ext>
            </a:extLst>
          </p:cNvPr>
          <p:cNvSpPr txBox="1"/>
          <p:nvPr/>
        </p:nvSpPr>
        <p:spPr>
          <a:xfrm>
            <a:off x="5454501" y="4217630"/>
            <a:ext cx="5925132" cy="163891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median (48.3) is the upper bound of the  2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nd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Quartile because  this occurs at the 0.5 quantile value</a:t>
            </a:r>
          </a:p>
        </p:txBody>
      </p:sp>
      <p:pic>
        <p:nvPicPr>
          <p:cNvPr id="10" name="Picture 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17AC072C-8702-6948-BFA4-35321212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-2" b="63450"/>
          <a:stretch/>
        </p:blipFill>
        <p:spPr>
          <a:xfrm>
            <a:off x="5468108" y="3756480"/>
            <a:ext cx="282885" cy="65196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D25B840-041F-B84E-9DFF-327793F97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-460" b="41221"/>
          <a:stretch/>
        </p:blipFill>
        <p:spPr>
          <a:xfrm>
            <a:off x="6121846" y="3828045"/>
            <a:ext cx="208139" cy="500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80FC83-ED60-3B42-BAA1-C29DA1564C2B}"/>
              </a:ext>
            </a:extLst>
          </p:cNvPr>
          <p:cNvSpPr txBox="1"/>
          <p:nvPr/>
        </p:nvSpPr>
        <p:spPr>
          <a:xfrm>
            <a:off x="714967" y="2794330"/>
            <a:ext cx="3699703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</a:t>
            </a:r>
            <a:r>
              <a:rPr lang="en-US" sz="4400" baseline="300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</a:t>
            </a:r>
            <a:b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(the minimum value)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597A3-63FC-7C4A-B856-FCF08EF13C20}"/>
              </a:ext>
            </a:extLst>
          </p:cNvPr>
          <p:cNvSpPr txBox="1"/>
          <p:nvPr/>
        </p:nvSpPr>
        <p:spPr>
          <a:xfrm>
            <a:off x="7051290" y="1146637"/>
            <a:ext cx="4739077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4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 (defined at the  	maximum value)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66252C-A42A-1845-9AAA-9B4DE1EF9398}"/>
              </a:ext>
            </a:extLst>
          </p:cNvPr>
          <p:cNvGrpSpPr/>
          <p:nvPr/>
        </p:nvGrpSpPr>
        <p:grpSpPr>
          <a:xfrm>
            <a:off x="5033262" y="2529343"/>
            <a:ext cx="526838" cy="562141"/>
            <a:chOff x="5033262" y="2529343"/>
            <a:chExt cx="526838" cy="56214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75D751-796E-E94F-9677-2A2982FAC698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F6130-08E5-C44B-B873-CC22C64F7E5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266404-11E7-5247-87A7-89E550545767}"/>
              </a:ext>
            </a:extLst>
          </p:cNvPr>
          <p:cNvGrpSpPr/>
          <p:nvPr/>
        </p:nvGrpSpPr>
        <p:grpSpPr>
          <a:xfrm>
            <a:off x="6310364" y="2531756"/>
            <a:ext cx="526838" cy="562141"/>
            <a:chOff x="5033262" y="2529343"/>
            <a:chExt cx="526838" cy="562141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92B4400-F46C-3346-BAA4-1ACB7277AE40}"/>
                </a:ext>
              </a:extLst>
            </p:cNvPr>
            <p:cNvSpPr/>
            <p:nvPr/>
          </p:nvSpPr>
          <p:spPr>
            <a:xfrm>
              <a:off x="5033262" y="3011092"/>
              <a:ext cx="526838" cy="80392"/>
            </a:xfrm>
            <a:custGeom>
              <a:avLst/>
              <a:gdLst>
                <a:gd name="connsiteX0" fmla="*/ 0 w 526838"/>
                <a:gd name="connsiteY0" fmla="*/ 77879 h 80392"/>
                <a:gd name="connsiteX1" fmla="*/ 0 w 526838"/>
                <a:gd name="connsiteY1" fmla="*/ 0 h 80392"/>
                <a:gd name="connsiteX2" fmla="*/ 526838 w 526838"/>
                <a:gd name="connsiteY2" fmla="*/ 0 h 80392"/>
                <a:gd name="connsiteX3" fmla="*/ 526838 w 526838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38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49758" y="-57653"/>
                    <a:pt x="416480" y="19201"/>
                    <a:pt x="526838" y="0"/>
                  </a:cubicBezTo>
                  <a:cubicBezTo>
                    <a:pt x="535624" y="21763"/>
                    <a:pt x="517747" y="45469"/>
                    <a:pt x="526838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0EB4936-2A7D-CC41-AB89-75D8EA836DFA}"/>
                </a:ext>
              </a:extLst>
            </p:cNvPr>
            <p:cNvSpPr/>
            <p:nvPr/>
          </p:nvSpPr>
          <p:spPr>
            <a:xfrm>
              <a:off x="5253789" y="2529343"/>
              <a:ext cx="28246" cy="442457"/>
            </a:xfrm>
            <a:custGeom>
              <a:avLst/>
              <a:gdLst>
                <a:gd name="connsiteX0" fmla="*/ 28074 w 28246"/>
                <a:gd name="connsiteY0" fmla="*/ 442457 h 442457"/>
                <a:gd name="connsiteX1" fmla="*/ 24064 w 28246"/>
                <a:gd name="connsiteY1" fmla="*/ 53436 h 442457"/>
                <a:gd name="connsiteX2" fmla="*/ 0 w 28246"/>
                <a:gd name="connsiteY2" fmla="*/ 13331 h 44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46" h="442457">
                  <a:moveTo>
                    <a:pt x="28074" y="442457"/>
                  </a:moveTo>
                  <a:cubicBezTo>
                    <a:pt x="28408" y="283707"/>
                    <a:pt x="28743" y="124957"/>
                    <a:pt x="24064" y="53436"/>
                  </a:cubicBezTo>
                  <a:cubicBezTo>
                    <a:pt x="19385" y="-18085"/>
                    <a:pt x="9692" y="-2377"/>
                    <a:pt x="0" y="13331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851061-53B2-434F-AA0A-2A6263B13A87}"/>
              </a:ext>
            </a:extLst>
          </p:cNvPr>
          <p:cNvGrpSpPr/>
          <p:nvPr/>
        </p:nvGrpSpPr>
        <p:grpSpPr>
          <a:xfrm>
            <a:off x="5656878" y="1555423"/>
            <a:ext cx="581223" cy="1535476"/>
            <a:chOff x="5656878" y="1555423"/>
            <a:chExt cx="581223" cy="153547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84F9821-9836-CB48-A6ED-72DFE00C8ACF}"/>
                </a:ext>
              </a:extLst>
            </p:cNvPr>
            <p:cNvSpPr/>
            <p:nvPr/>
          </p:nvSpPr>
          <p:spPr>
            <a:xfrm>
              <a:off x="5656878" y="3002296"/>
              <a:ext cx="581223" cy="88603"/>
            </a:xfrm>
            <a:custGeom>
              <a:avLst/>
              <a:gdLst>
                <a:gd name="connsiteX0" fmla="*/ 0 w 581223"/>
                <a:gd name="connsiteY0" fmla="*/ 85834 h 88603"/>
                <a:gd name="connsiteX1" fmla="*/ 0 w 581223"/>
                <a:gd name="connsiteY1" fmla="*/ 0 h 88603"/>
                <a:gd name="connsiteX2" fmla="*/ 581223 w 581223"/>
                <a:gd name="connsiteY2" fmla="*/ 0 h 88603"/>
                <a:gd name="connsiteX3" fmla="*/ 581223 w 581223"/>
                <a:gd name="connsiteY3" fmla="*/ 88603 h 8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8603" extrusionOk="0">
                  <a:moveTo>
                    <a:pt x="0" y="85834"/>
                  </a:moveTo>
                  <a:cubicBezTo>
                    <a:pt x="-5999" y="68667"/>
                    <a:pt x="7694" y="31069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85793" y="25357"/>
                    <a:pt x="574200" y="48191"/>
                    <a:pt x="581223" y="88603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3E834FA-ADEA-DA42-95BF-FEA5A083F3E3}"/>
                </a:ext>
              </a:extLst>
            </p:cNvPr>
            <p:cNvSpPr/>
            <p:nvPr/>
          </p:nvSpPr>
          <p:spPr>
            <a:xfrm>
              <a:off x="5865235" y="1555423"/>
              <a:ext cx="82455" cy="1456482"/>
            </a:xfrm>
            <a:custGeom>
              <a:avLst/>
              <a:gdLst>
                <a:gd name="connsiteX0" fmla="*/ 0 w 82455"/>
                <a:gd name="connsiteY0" fmla="*/ 533400 h 533400"/>
                <a:gd name="connsiteX1" fmla="*/ 0 w 82455"/>
                <a:gd name="connsiteY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55" h="533400" extrusionOk="0">
                  <a:moveTo>
                    <a:pt x="0" y="533400"/>
                  </a:moveTo>
                  <a:cubicBezTo>
                    <a:pt x="17761" y="398048"/>
                    <a:pt x="15874" y="228202"/>
                    <a:pt x="0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0"/>
                        <a:gd name="connsiteY0" fmla="*/ 533400 h 533400"/>
                        <a:gd name="connsiteX1" fmla="*/ 0 w 0"/>
                        <a:gd name="connsiteY1" fmla="*/ 0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533400">
                          <a:moveTo>
                            <a:pt x="0" y="5334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6D333B-C50F-734E-AE4B-F47919EA295F}"/>
              </a:ext>
            </a:extLst>
          </p:cNvPr>
          <p:cNvGrpSpPr/>
          <p:nvPr/>
        </p:nvGrpSpPr>
        <p:grpSpPr>
          <a:xfrm>
            <a:off x="6935523" y="1863069"/>
            <a:ext cx="633349" cy="1217610"/>
            <a:chOff x="6935523" y="1863069"/>
            <a:chExt cx="633349" cy="121761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B390430-0190-4D4E-AE33-9B438EB5628D}"/>
                </a:ext>
              </a:extLst>
            </p:cNvPr>
            <p:cNvSpPr/>
            <p:nvPr/>
          </p:nvSpPr>
          <p:spPr>
            <a:xfrm>
              <a:off x="6935523" y="3000287"/>
              <a:ext cx="581223" cy="80392"/>
            </a:xfrm>
            <a:custGeom>
              <a:avLst/>
              <a:gdLst>
                <a:gd name="connsiteX0" fmla="*/ 0 w 581223"/>
                <a:gd name="connsiteY0" fmla="*/ 77879 h 80392"/>
                <a:gd name="connsiteX1" fmla="*/ 0 w 581223"/>
                <a:gd name="connsiteY1" fmla="*/ 0 h 80392"/>
                <a:gd name="connsiteX2" fmla="*/ 581223 w 581223"/>
                <a:gd name="connsiteY2" fmla="*/ 0 h 80392"/>
                <a:gd name="connsiteX3" fmla="*/ 581223 w 581223"/>
                <a:gd name="connsiteY3" fmla="*/ 80392 h 8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223" h="80392" extrusionOk="0">
                  <a:moveTo>
                    <a:pt x="0" y="77879"/>
                  </a:moveTo>
                  <a:cubicBezTo>
                    <a:pt x="-6296" y="58732"/>
                    <a:pt x="607" y="25508"/>
                    <a:pt x="0" y="0"/>
                  </a:cubicBezTo>
                  <a:cubicBezTo>
                    <a:pt x="282615" y="-3453"/>
                    <a:pt x="445790" y="53005"/>
                    <a:pt x="581223" y="0"/>
                  </a:cubicBezTo>
                  <a:cubicBezTo>
                    <a:pt x="590009" y="21763"/>
                    <a:pt x="572132" y="45469"/>
                    <a:pt x="581223" y="80392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03761"/>
                        <a:gd name="connsiteY0" fmla="*/ 368136 h 380011"/>
                        <a:gd name="connsiteX1" fmla="*/ 0 w 403761"/>
                        <a:gd name="connsiteY1" fmla="*/ 0 h 380011"/>
                        <a:gd name="connsiteX2" fmla="*/ 403761 w 403761"/>
                        <a:gd name="connsiteY2" fmla="*/ 0 h 380011"/>
                        <a:gd name="connsiteX3" fmla="*/ 403761 w 403761"/>
                        <a:gd name="connsiteY3" fmla="*/ 380011 h 380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3761" h="380011">
                          <a:moveTo>
                            <a:pt x="0" y="368136"/>
                          </a:moveTo>
                          <a:lnTo>
                            <a:pt x="0" y="0"/>
                          </a:lnTo>
                          <a:lnTo>
                            <a:pt x="403761" y="0"/>
                          </a:lnTo>
                          <a:lnTo>
                            <a:pt x="403761" y="380011"/>
                          </a:ln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6B0D4-228B-194D-AAE3-F8780979DB9B}"/>
                </a:ext>
              </a:extLst>
            </p:cNvPr>
            <p:cNvSpPr/>
            <p:nvPr/>
          </p:nvSpPr>
          <p:spPr>
            <a:xfrm>
              <a:off x="7224794" y="1863069"/>
              <a:ext cx="344078" cy="1169709"/>
            </a:xfrm>
            <a:custGeom>
              <a:avLst/>
              <a:gdLst>
                <a:gd name="connsiteX0" fmla="*/ 0 w 344078"/>
                <a:gd name="connsiteY0" fmla="*/ 1169709 h 1169709"/>
                <a:gd name="connsiteX1" fmla="*/ 344078 w 344078"/>
                <a:gd name="connsiteY1" fmla="*/ 0 h 116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078" h="1169709" extrusionOk="0">
                  <a:moveTo>
                    <a:pt x="0" y="1169709"/>
                  </a:moveTo>
                  <a:cubicBezTo>
                    <a:pt x="122549" y="893238"/>
                    <a:pt x="-86941" y="173713"/>
                    <a:pt x="344078" y="0"/>
                  </a:cubicBezTo>
                </a:path>
              </a:pathLst>
            </a:custGeom>
            <a:noFill/>
            <a:ln w="38100">
              <a:solidFill>
                <a:srgbClr val="E85189"/>
              </a:solidFill>
              <a:extLst>
                <a:ext uri="{C807C97D-BFC1-408E-A445-0C87EB9F89A2}">
                  <ask:lineSketchStyleProps xmlns:ask="http://schemas.microsoft.com/office/drawing/2018/sketchyshapes" sd="1021377520">
                    <a:custGeom>
                      <a:avLst/>
                      <a:gdLst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  <a:gd name="connsiteX0" fmla="*/ 0 w 344078"/>
                        <a:gd name="connsiteY0" fmla="*/ 1169709 h 1169709"/>
                        <a:gd name="connsiteX1" fmla="*/ 344078 w 344078"/>
                        <a:gd name="connsiteY1" fmla="*/ 0 h 1169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44078" h="1169709" extrusionOk="0">
                          <a:moveTo>
                            <a:pt x="0" y="1169709"/>
                          </a:moveTo>
                          <a:cubicBezTo>
                            <a:pt x="105949" y="915593"/>
                            <a:pt x="-97275" y="135695"/>
                            <a:pt x="344078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C54C1A5-6F54-AD4C-921B-CD5C4ACD2D98}"/>
              </a:ext>
            </a:extLst>
          </p:cNvPr>
          <p:cNvSpPr txBox="1"/>
          <p:nvPr/>
        </p:nvSpPr>
        <p:spPr>
          <a:xfrm>
            <a:off x="5485874" y="1677381"/>
            <a:ext cx="2116875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3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rd </a:t>
            </a:r>
            <a:b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4DA167-010C-FB4A-9846-4F2E18025621}"/>
              </a:ext>
            </a:extLst>
          </p:cNvPr>
          <p:cNvSpPr txBox="1"/>
          <p:nvPr/>
        </p:nvSpPr>
        <p:spPr>
          <a:xfrm>
            <a:off x="1337107" y="1579946"/>
            <a:ext cx="4338448" cy="106195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             1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st 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Quartile</a:t>
            </a:r>
            <a:b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</a:b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(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  to  25</a:t>
            </a:r>
            <a:r>
              <a:rPr lang="en-US" sz="32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32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%, values: 0.1  to  25.8)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CED0626C-0152-D646-8555-5373A1263EFC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3695188" y="3691900"/>
            <a:ext cx="1192971" cy="253566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1B66D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7966A80-719E-F448-BBB6-CD7E8999C3F3}"/>
              </a:ext>
            </a:extLst>
          </p:cNvPr>
          <p:cNvSpPr/>
          <p:nvPr/>
        </p:nvSpPr>
        <p:spPr>
          <a:xfrm rot="6143682">
            <a:off x="6920943" y="1652470"/>
            <a:ext cx="2516560" cy="1440846"/>
          </a:xfrm>
          <a:custGeom>
            <a:avLst/>
            <a:gdLst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  <a:gd name="connsiteX3" fmla="*/ 1925169 w 2516560"/>
              <a:gd name="connsiteY3" fmla="*/ 720423 h 1440846"/>
              <a:gd name="connsiteX4" fmla="*/ 1258280 w 2516560"/>
              <a:gd name="connsiteY4" fmla="*/ 720423 h 1440846"/>
              <a:gd name="connsiteX5" fmla="*/ 1123887 w 2516560"/>
              <a:gd name="connsiteY5" fmla="*/ 368526 h 1440846"/>
              <a:gd name="connsiteX6" fmla="*/ 989494 w 2516560"/>
              <a:gd name="connsiteY6" fmla="*/ 16629 h 1440846"/>
              <a:gd name="connsiteX0" fmla="*/ 989494 w 2516560"/>
              <a:gd name="connsiteY0" fmla="*/ 16629 h 1440846"/>
              <a:gd name="connsiteX1" fmla="*/ 1719754 w 2516560"/>
              <a:gd name="connsiteY1" fmla="*/ 50199 h 1440846"/>
              <a:gd name="connsiteX2" fmla="*/ 2516561 w 2516560"/>
              <a:gd name="connsiteY2" fmla="*/ 720423 h 144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6560" h="1440846" stroke="0" extrusionOk="0">
                <a:moveTo>
                  <a:pt x="989494" y="16629"/>
                </a:moveTo>
                <a:cubicBezTo>
                  <a:pt x="1237819" y="-61676"/>
                  <a:pt x="1512445" y="28290"/>
                  <a:pt x="1719754" y="50199"/>
                </a:cubicBezTo>
                <a:cubicBezTo>
                  <a:pt x="2206125" y="166582"/>
                  <a:pt x="2539925" y="492143"/>
                  <a:pt x="2516561" y="720423"/>
                </a:cubicBezTo>
                <a:cubicBezTo>
                  <a:pt x="2259727" y="696610"/>
                  <a:pt x="2100584" y="738389"/>
                  <a:pt x="1925169" y="720423"/>
                </a:cubicBezTo>
                <a:cubicBezTo>
                  <a:pt x="1749754" y="702457"/>
                  <a:pt x="1520356" y="747100"/>
                  <a:pt x="1258280" y="720423"/>
                </a:cubicBezTo>
                <a:cubicBezTo>
                  <a:pt x="1185745" y="564291"/>
                  <a:pt x="1162622" y="449936"/>
                  <a:pt x="1123887" y="368526"/>
                </a:cubicBezTo>
                <a:cubicBezTo>
                  <a:pt x="1085152" y="287116"/>
                  <a:pt x="1032358" y="152525"/>
                  <a:pt x="989494" y="16629"/>
                </a:cubicBezTo>
                <a:close/>
              </a:path>
              <a:path w="2516560" h="1440846" fill="none" extrusionOk="0">
                <a:moveTo>
                  <a:pt x="989494" y="16629"/>
                </a:moveTo>
                <a:cubicBezTo>
                  <a:pt x="1214429" y="-9003"/>
                  <a:pt x="1508797" y="8831"/>
                  <a:pt x="1719754" y="50199"/>
                </a:cubicBezTo>
                <a:cubicBezTo>
                  <a:pt x="2232537" y="221079"/>
                  <a:pt x="2511170" y="368661"/>
                  <a:pt x="2516561" y="720423"/>
                </a:cubicBezTo>
              </a:path>
              <a:path w="2516560" h="1440846" fill="none" stroke="0" extrusionOk="0">
                <a:moveTo>
                  <a:pt x="989494" y="16629"/>
                </a:moveTo>
                <a:cubicBezTo>
                  <a:pt x="1238162" y="-40336"/>
                  <a:pt x="1498331" y="8640"/>
                  <a:pt x="1719754" y="50199"/>
                </a:cubicBezTo>
                <a:cubicBezTo>
                  <a:pt x="2201517" y="209123"/>
                  <a:pt x="2532651" y="413233"/>
                  <a:pt x="2516561" y="720423"/>
                </a:cubicBezTo>
              </a:path>
            </a:pathLst>
          </a:custGeom>
          <a:ln w="38100">
            <a:solidFill>
              <a:srgbClr val="E85189"/>
            </a:solidFill>
            <a:tailEnd type="triangle" w="lg" len="med"/>
            <a:extLst>
              <a:ext uri="{C807C97D-BFC1-408E-A445-0C87EB9F89A2}">
                <ask:lineSketchStyleProps xmlns:ask="http://schemas.microsoft.com/office/drawing/2018/sketchyshapes" sd="1295626861">
                  <a:prstGeom prst="arc">
                    <a:avLst>
                      <a:gd name="adj1" fmla="val 14945857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D0FAB-8ECC-2547-8F5A-D9F3FB3A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11" y="263393"/>
            <a:ext cx="10139712" cy="62583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FF48D9-3D26-A143-A19F-9801334795FD}"/>
              </a:ext>
            </a:extLst>
          </p:cNvPr>
          <p:cNvGrpSpPr/>
          <p:nvPr/>
        </p:nvGrpSpPr>
        <p:grpSpPr>
          <a:xfrm>
            <a:off x="3263905" y="2862259"/>
            <a:ext cx="2929125" cy="234952"/>
            <a:chOff x="5851373" y="204188"/>
            <a:chExt cx="2561867" cy="2349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A8E0F8-BD58-FE47-A502-420A04730B6B}"/>
                </a:ext>
              </a:extLst>
            </p:cNvPr>
            <p:cNvSpPr/>
            <p:nvPr/>
          </p:nvSpPr>
          <p:spPr>
            <a:xfrm rot="5400000">
              <a:off x="8218360" y="244260"/>
              <a:ext cx="234952" cy="154808"/>
            </a:xfrm>
            <a:custGeom>
              <a:avLst/>
              <a:gdLst>
                <a:gd name="connsiteX0" fmla="*/ 0 w 234952"/>
                <a:gd name="connsiteY0" fmla="*/ 152043 h 154808"/>
                <a:gd name="connsiteX1" fmla="*/ 234952 w 234952"/>
                <a:gd name="connsiteY1" fmla="*/ 154808 h 154808"/>
                <a:gd name="connsiteX2" fmla="*/ 123883 w 234952"/>
                <a:gd name="connsiteY2" fmla="*/ 0 h 154808"/>
                <a:gd name="connsiteX3" fmla="*/ 0 w 234952"/>
                <a:gd name="connsiteY3" fmla="*/ 152043 h 15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52" h="154808" fill="none" extrusionOk="0">
                  <a:moveTo>
                    <a:pt x="0" y="152043"/>
                  </a:moveTo>
                  <a:cubicBezTo>
                    <a:pt x="50367" y="134900"/>
                    <a:pt x="125541" y="140770"/>
                    <a:pt x="234952" y="154808"/>
                  </a:cubicBezTo>
                  <a:cubicBezTo>
                    <a:pt x="192239" y="82928"/>
                    <a:pt x="190443" y="65562"/>
                    <a:pt x="123883" y="0"/>
                  </a:cubicBezTo>
                  <a:cubicBezTo>
                    <a:pt x="109946" y="24557"/>
                    <a:pt x="37677" y="96923"/>
                    <a:pt x="0" y="152043"/>
                  </a:cubicBezTo>
                  <a:close/>
                </a:path>
                <a:path w="234952" h="154808" stroke="0" extrusionOk="0">
                  <a:moveTo>
                    <a:pt x="0" y="152043"/>
                  </a:moveTo>
                  <a:cubicBezTo>
                    <a:pt x="48241" y="144630"/>
                    <a:pt x="201715" y="169628"/>
                    <a:pt x="234952" y="154808"/>
                  </a:cubicBezTo>
                  <a:cubicBezTo>
                    <a:pt x="202452" y="130063"/>
                    <a:pt x="148055" y="44404"/>
                    <a:pt x="123883" y="0"/>
                  </a:cubicBezTo>
                  <a:cubicBezTo>
                    <a:pt x="74550" y="75908"/>
                    <a:pt x="28318" y="100086"/>
                    <a:pt x="0" y="152043"/>
                  </a:cubicBezTo>
                  <a:close/>
                </a:path>
              </a:pathLst>
            </a:custGeom>
            <a:solidFill>
              <a:srgbClr val="1B66DE"/>
            </a:solidFill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208108495">
                    <a:custGeom>
                      <a:avLst/>
                      <a:gdLst>
                        <a:gd name="connsiteX0" fmla="*/ 0 w 739588"/>
                        <a:gd name="connsiteY0" fmla="*/ 739588 h 753035"/>
                        <a:gd name="connsiteX1" fmla="*/ 739588 w 739588"/>
                        <a:gd name="connsiteY1" fmla="*/ 753035 h 753035"/>
                        <a:gd name="connsiteX2" fmla="*/ 389964 w 739588"/>
                        <a:gd name="connsiteY2" fmla="*/ 0 h 753035"/>
                        <a:gd name="connsiteX3" fmla="*/ 0 w 739588"/>
                        <a:gd name="connsiteY3" fmla="*/ 739588 h 753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9588" h="753035">
                          <a:moveTo>
                            <a:pt x="0" y="739588"/>
                          </a:moveTo>
                          <a:lnTo>
                            <a:pt x="739588" y="753035"/>
                          </a:lnTo>
                          <a:lnTo>
                            <a:pt x="389964" y="0"/>
                          </a:lnTo>
                          <a:lnTo>
                            <a:pt x="0" y="739588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69EB5D2-6683-F444-B818-096ADEDC58D5}"/>
                </a:ext>
              </a:extLst>
            </p:cNvPr>
            <p:cNvSpPr/>
            <p:nvPr/>
          </p:nvSpPr>
          <p:spPr>
            <a:xfrm flipV="1">
              <a:off x="5851373" y="321664"/>
              <a:ext cx="2418161" cy="45719"/>
            </a:xfrm>
            <a:custGeom>
              <a:avLst/>
              <a:gdLst>
                <a:gd name="connsiteX0" fmla="*/ 0 w 2418161"/>
                <a:gd name="connsiteY0" fmla="*/ 0 h 45719"/>
                <a:gd name="connsiteX1" fmla="*/ 628722 w 2418161"/>
                <a:gd name="connsiteY1" fmla="*/ 11887 h 45719"/>
                <a:gd name="connsiteX2" fmla="*/ 1281625 w 2418161"/>
                <a:gd name="connsiteY2" fmla="*/ 24231 h 45719"/>
                <a:gd name="connsiteX3" fmla="*/ 1886166 w 2418161"/>
                <a:gd name="connsiteY3" fmla="*/ 35661 h 45719"/>
                <a:gd name="connsiteX4" fmla="*/ 2418161 w 2418161"/>
                <a:gd name="connsiteY4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161" h="45719" extrusionOk="0">
                  <a:moveTo>
                    <a:pt x="0" y="0"/>
                  </a:moveTo>
                  <a:cubicBezTo>
                    <a:pt x="291268" y="22107"/>
                    <a:pt x="383122" y="-5235"/>
                    <a:pt x="628722" y="11887"/>
                  </a:cubicBezTo>
                  <a:cubicBezTo>
                    <a:pt x="874322" y="29009"/>
                    <a:pt x="1139896" y="27437"/>
                    <a:pt x="1281625" y="24231"/>
                  </a:cubicBezTo>
                  <a:cubicBezTo>
                    <a:pt x="1423354" y="21025"/>
                    <a:pt x="1606263" y="42260"/>
                    <a:pt x="1886166" y="35661"/>
                  </a:cubicBezTo>
                  <a:cubicBezTo>
                    <a:pt x="2166069" y="29062"/>
                    <a:pt x="2286731" y="19016"/>
                    <a:pt x="2418161" y="45719"/>
                  </a:cubicBezTo>
                </a:path>
              </a:pathLst>
            </a:custGeom>
            <a:noFill/>
            <a:ln w="38100">
              <a:solidFill>
                <a:srgbClr val="1B66DE"/>
              </a:solidFill>
              <a:extLst>
                <a:ext uri="{C807C97D-BFC1-408E-A445-0C87EB9F89A2}">
                  <ask:lineSketchStyleProps xmlns:ask="http://schemas.microsoft.com/office/drawing/2018/sketchyshapes" sd="3200040111">
                    <a:custGeom>
                      <a:avLst/>
                      <a:gdLst>
                        <a:gd name="connsiteX0" fmla="*/ 0 w 5606322"/>
                        <a:gd name="connsiteY0" fmla="*/ 0 h 14991"/>
                        <a:gd name="connsiteX1" fmla="*/ 5606322 w 5606322"/>
                        <a:gd name="connsiteY1" fmla="*/ 14991 h 14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606322" h="14991">
                          <a:moveTo>
                            <a:pt x="0" y="0"/>
                          </a:moveTo>
                          <a:lnTo>
                            <a:pt x="5606322" y="14991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61FF934-F50E-7F46-B8A0-1E4C2A835A9A}"/>
              </a:ext>
            </a:extLst>
          </p:cNvPr>
          <p:cNvSpPr/>
          <p:nvPr/>
        </p:nvSpPr>
        <p:spPr>
          <a:xfrm>
            <a:off x="2569147" y="267493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0B6A8BA-A596-2A4D-A254-5368839C7817}"/>
              </a:ext>
            </a:extLst>
          </p:cNvPr>
          <p:cNvSpPr/>
          <p:nvPr/>
        </p:nvSpPr>
        <p:spPr>
          <a:xfrm rot="5235608">
            <a:off x="5118340" y="4112432"/>
            <a:ext cx="2301531" cy="131218"/>
          </a:xfrm>
          <a:custGeom>
            <a:avLst/>
            <a:gdLst>
              <a:gd name="connsiteX0" fmla="*/ 0 w 2301531"/>
              <a:gd name="connsiteY0" fmla="*/ 0 h 131218"/>
              <a:gd name="connsiteX1" fmla="*/ 598398 w 2301531"/>
              <a:gd name="connsiteY1" fmla="*/ 34117 h 131218"/>
              <a:gd name="connsiteX2" fmla="*/ 1219811 w 2301531"/>
              <a:gd name="connsiteY2" fmla="*/ 69546 h 131218"/>
              <a:gd name="connsiteX3" fmla="*/ 1795194 w 2301531"/>
              <a:gd name="connsiteY3" fmla="*/ 102350 h 131218"/>
              <a:gd name="connsiteX4" fmla="*/ 2301531 w 2301531"/>
              <a:gd name="connsiteY4" fmla="*/ 131218 h 13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531" h="131218" extrusionOk="0">
                <a:moveTo>
                  <a:pt x="0" y="0"/>
                </a:moveTo>
                <a:cubicBezTo>
                  <a:pt x="220506" y="34665"/>
                  <a:pt x="323041" y="25712"/>
                  <a:pt x="598398" y="34117"/>
                </a:cubicBezTo>
                <a:cubicBezTo>
                  <a:pt x="873755" y="42522"/>
                  <a:pt x="954576" y="46647"/>
                  <a:pt x="1219811" y="69546"/>
                </a:cubicBezTo>
                <a:cubicBezTo>
                  <a:pt x="1485046" y="92445"/>
                  <a:pt x="1598531" y="116564"/>
                  <a:pt x="1795194" y="102350"/>
                </a:cubicBezTo>
                <a:cubicBezTo>
                  <a:pt x="1991857" y="88137"/>
                  <a:pt x="2151641" y="114590"/>
                  <a:pt x="2301531" y="131218"/>
                </a:cubicBezTo>
              </a:path>
            </a:pathLst>
          </a:custGeom>
          <a:noFill/>
          <a:ln w="38100">
            <a:solidFill>
              <a:srgbClr val="1B66DE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5207C-0835-B047-9FFC-8087A30DBAE6}"/>
              </a:ext>
            </a:extLst>
          </p:cNvPr>
          <p:cNvSpPr txBox="1"/>
          <p:nvPr/>
        </p:nvSpPr>
        <p:spPr>
          <a:xfrm>
            <a:off x="3726540" y="2922528"/>
            <a:ext cx="193950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= median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1F03E-7EFF-8C4C-BE82-BD1E56083C49}"/>
              </a:ext>
            </a:extLst>
          </p:cNvPr>
          <p:cNvSpPr txBox="1"/>
          <p:nvPr/>
        </p:nvSpPr>
        <p:spPr>
          <a:xfrm>
            <a:off x="3411658" y="2421026"/>
            <a:ext cx="2455742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</a:t>
            </a:r>
          </a:p>
        </p:txBody>
      </p:sp>
      <p:pic>
        <p:nvPicPr>
          <p:cNvPr id="20" name="Picture 19" descr="A picture containing dark, street, sitting, black&#10;&#10;Description automatically generated">
            <a:extLst>
              <a:ext uri="{FF2B5EF4-FFF2-40B4-BE49-F238E27FC236}">
                <a16:creationId xmlns:a16="http://schemas.microsoft.com/office/drawing/2014/main" id="{94F7C9E2-534C-974C-97CC-C7BCF600E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-2" b="63450"/>
          <a:stretch/>
        </p:blipFill>
        <p:spPr>
          <a:xfrm rot="10800000">
            <a:off x="3230633" y="4587966"/>
            <a:ext cx="282885" cy="6519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03A23B-6351-1040-A91D-6487D1ED081D}"/>
              </a:ext>
            </a:extLst>
          </p:cNvPr>
          <p:cNvSpPr txBox="1"/>
          <p:nvPr/>
        </p:nvSpPr>
        <p:spPr>
          <a:xfrm>
            <a:off x="2629710" y="4023672"/>
            <a:ext cx="296162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Min 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(0</a:t>
            </a:r>
            <a:r>
              <a:rPr lang="en-US" sz="28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28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quantile)</a:t>
            </a:r>
            <a:endParaRPr lang="en-US" sz="4400" dirty="0">
              <a:solidFill>
                <a:srgbClr val="E85189"/>
              </a:solidFill>
              <a:latin typeface="billy Medium" pitchFamily="2" charset="-128"/>
              <a:ea typeface="billy Medium" pitchFamily="2" charset="-128"/>
              <a:cs typeface="billy Medium" pitchFamily="2" charset="-12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ABEC01-DAE1-B041-80E2-F13BB702E8B2}"/>
              </a:ext>
            </a:extLst>
          </p:cNvPr>
          <p:cNvGrpSpPr/>
          <p:nvPr/>
        </p:nvGrpSpPr>
        <p:grpSpPr>
          <a:xfrm>
            <a:off x="8796551" y="614611"/>
            <a:ext cx="2685583" cy="4839124"/>
            <a:chOff x="8706611" y="965814"/>
            <a:chExt cx="2685583" cy="48391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26E25C-9E69-5F42-8DBD-70AC158E4490}"/>
                </a:ext>
              </a:extLst>
            </p:cNvPr>
            <p:cNvSpPr txBox="1"/>
            <p:nvPr/>
          </p:nvSpPr>
          <p:spPr>
            <a:xfrm>
              <a:off x="8706611" y="965814"/>
              <a:ext cx="2685583" cy="792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algn="ctr">
                <a:lnSpc>
                  <a:spcPts val="3280"/>
                </a:lnSpc>
              </a:pPr>
              <a:r>
                <a:rPr lang="en-US" sz="4000" dirty="0">
                  <a:solidFill>
                    <a:srgbClr val="195FD1"/>
                  </a:solidFill>
                  <a:latin typeface="billy Medium" pitchFamily="2" charset="-128"/>
                  <a:ea typeface="billy Medium" pitchFamily="2" charset="-128"/>
                  <a:cs typeface="billy Medium" pitchFamily="2" charset="-128"/>
                </a:rPr>
                <a:t>Max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1D211F0-B47F-9A47-A33E-41EB583D3A29}"/>
                </a:ext>
              </a:extLst>
            </p:cNvPr>
            <p:cNvSpPr/>
            <p:nvPr/>
          </p:nvSpPr>
          <p:spPr>
            <a:xfrm flipH="1">
              <a:off x="9409121" y="1063766"/>
              <a:ext cx="204946" cy="4741172"/>
            </a:xfrm>
            <a:custGeom>
              <a:avLst/>
              <a:gdLst>
                <a:gd name="connsiteX0" fmla="*/ 0 w 204946"/>
                <a:gd name="connsiteY0" fmla="*/ 0 h 3530600"/>
                <a:gd name="connsiteX1" fmla="*/ 0 w 204946"/>
                <a:gd name="connsiteY1" fmla="*/ 353060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946" h="3530600" extrusionOk="0">
                  <a:moveTo>
                    <a:pt x="0" y="0"/>
                  </a:moveTo>
                  <a:cubicBezTo>
                    <a:pt x="40746" y="1655645"/>
                    <a:pt x="-24500" y="1799459"/>
                    <a:pt x="0" y="3530600"/>
                  </a:cubicBezTo>
                </a:path>
              </a:pathLst>
            </a:custGeom>
            <a:noFill/>
            <a:ln w="38100">
              <a:solidFill>
                <a:srgbClr val="195FD1"/>
              </a:solidFill>
              <a:prstDash val="dash"/>
              <a:headEnd type="triangle" w="lg" len="lg"/>
              <a:tailEnd type="triangle" w="lg" len="lg"/>
              <a:extLst>
                <a:ext uri="{C807C97D-BFC1-408E-A445-0C87EB9F89A2}">
                  <ask:lineSketchStyleProps xmlns:ask="http://schemas.microsoft.com/office/drawing/2018/sketchyshapes" sd="2098841390">
                    <a:custGeom>
                      <a:avLst/>
                      <a:gdLst>
                        <a:gd name="connsiteX0" fmla="*/ 0 w 0"/>
                        <a:gd name="connsiteY0" fmla="*/ 0 h 3530600"/>
                        <a:gd name="connsiteX1" fmla="*/ 0 w 0"/>
                        <a:gd name="connsiteY1" fmla="*/ 3530600 h 3530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h="3530600">
                          <a:moveTo>
                            <a:pt x="0" y="0"/>
                          </a:moveTo>
                          <a:lnTo>
                            <a:pt x="0" y="3530600"/>
                          </a:ln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601CA9EA-36DC-B743-99AC-D1F3346293E3}"/>
              </a:ext>
            </a:extLst>
          </p:cNvPr>
          <p:cNvSpPr/>
          <p:nvPr/>
        </p:nvSpPr>
        <p:spPr>
          <a:xfrm>
            <a:off x="2523430" y="771054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0420EAF-BED6-BE47-8917-1C618BE1B149}"/>
              </a:ext>
            </a:extLst>
          </p:cNvPr>
          <p:cNvSpPr/>
          <p:nvPr/>
        </p:nvSpPr>
        <p:spPr>
          <a:xfrm rot="5235608">
            <a:off x="5312552" y="3159567"/>
            <a:ext cx="4364478" cy="144339"/>
          </a:xfrm>
          <a:custGeom>
            <a:avLst/>
            <a:gdLst>
              <a:gd name="connsiteX0" fmla="*/ 0 w 4364478"/>
              <a:gd name="connsiteY0" fmla="*/ 0 h 144339"/>
              <a:gd name="connsiteX1" fmla="*/ 667142 w 4364478"/>
              <a:gd name="connsiteY1" fmla="*/ 22063 h 144339"/>
              <a:gd name="connsiteX2" fmla="*/ 1377928 w 4364478"/>
              <a:gd name="connsiteY2" fmla="*/ 45570 h 144339"/>
              <a:gd name="connsiteX3" fmla="*/ 2001425 w 4364478"/>
              <a:gd name="connsiteY3" fmla="*/ 66190 h 144339"/>
              <a:gd name="connsiteX4" fmla="*/ 2581277 w 4364478"/>
              <a:gd name="connsiteY4" fmla="*/ 85366 h 144339"/>
              <a:gd name="connsiteX5" fmla="*/ 3117484 w 4364478"/>
              <a:gd name="connsiteY5" fmla="*/ 103099 h 144339"/>
              <a:gd name="connsiteX6" fmla="*/ 3784626 w 4364478"/>
              <a:gd name="connsiteY6" fmla="*/ 125163 h 144339"/>
              <a:gd name="connsiteX7" fmla="*/ 4364478 w 4364478"/>
              <a:gd name="connsiteY7" fmla="*/ 144339 h 14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4478" h="144339" extrusionOk="0">
                <a:moveTo>
                  <a:pt x="0" y="0"/>
                </a:moveTo>
                <a:cubicBezTo>
                  <a:pt x="292186" y="1087"/>
                  <a:pt x="526088" y="39657"/>
                  <a:pt x="667142" y="22063"/>
                </a:cubicBezTo>
                <a:cubicBezTo>
                  <a:pt x="808196" y="4469"/>
                  <a:pt x="1201498" y="19136"/>
                  <a:pt x="1377928" y="45570"/>
                </a:cubicBezTo>
                <a:cubicBezTo>
                  <a:pt x="1554358" y="72004"/>
                  <a:pt x="1874072" y="55203"/>
                  <a:pt x="2001425" y="66190"/>
                </a:cubicBezTo>
                <a:cubicBezTo>
                  <a:pt x="2128778" y="77177"/>
                  <a:pt x="2384739" y="73614"/>
                  <a:pt x="2581277" y="85366"/>
                </a:cubicBezTo>
                <a:cubicBezTo>
                  <a:pt x="2777815" y="97118"/>
                  <a:pt x="2992059" y="83916"/>
                  <a:pt x="3117484" y="103099"/>
                </a:cubicBezTo>
                <a:cubicBezTo>
                  <a:pt x="3242909" y="122283"/>
                  <a:pt x="3509980" y="147829"/>
                  <a:pt x="3784626" y="125163"/>
                </a:cubicBezTo>
                <a:cubicBezTo>
                  <a:pt x="4059272" y="102496"/>
                  <a:pt x="4185817" y="149715"/>
                  <a:pt x="4364478" y="144339"/>
                </a:cubicBezTo>
              </a:path>
            </a:pathLst>
          </a:custGeom>
          <a:noFill/>
          <a:ln w="38100">
            <a:solidFill>
              <a:srgbClr val="E85189"/>
            </a:solidFill>
            <a:prstDash val="dash"/>
            <a:tailEnd type="triangle" w="lg" len="lg"/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B55B35-F63C-DD44-9A05-29FDBBB990A9}"/>
              </a:ext>
            </a:extLst>
          </p:cNvPr>
          <p:cNvSpPr txBox="1"/>
          <p:nvPr/>
        </p:nvSpPr>
        <p:spPr>
          <a:xfrm>
            <a:off x="3060801" y="469100"/>
            <a:ext cx="334259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</a:t>
            </a:r>
            <a:r>
              <a:rPr lang="en-US" sz="4400" baseline="30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</a:t>
            </a: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 percentile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2F2AADA-AC13-DF4A-8729-528B6AE45BA8}"/>
              </a:ext>
            </a:extLst>
          </p:cNvPr>
          <p:cNvSpPr/>
          <p:nvPr/>
        </p:nvSpPr>
        <p:spPr>
          <a:xfrm rot="21346147">
            <a:off x="3175286" y="936008"/>
            <a:ext cx="4366338" cy="310486"/>
          </a:xfrm>
          <a:custGeom>
            <a:avLst/>
            <a:gdLst>
              <a:gd name="connsiteX0" fmla="*/ 0 w 4366338"/>
              <a:gd name="connsiteY0" fmla="*/ 0 h 310486"/>
              <a:gd name="connsiteX1" fmla="*/ 667426 w 4366338"/>
              <a:gd name="connsiteY1" fmla="*/ 47460 h 310486"/>
              <a:gd name="connsiteX2" fmla="*/ 1378515 w 4366338"/>
              <a:gd name="connsiteY2" fmla="*/ 98025 h 310486"/>
              <a:gd name="connsiteX3" fmla="*/ 2002278 w 4366338"/>
              <a:gd name="connsiteY3" fmla="*/ 142380 h 310486"/>
              <a:gd name="connsiteX4" fmla="*/ 2582377 w 4366338"/>
              <a:gd name="connsiteY4" fmla="*/ 183630 h 310486"/>
              <a:gd name="connsiteX5" fmla="*/ 3118813 w 4366338"/>
              <a:gd name="connsiteY5" fmla="*/ 221776 h 310486"/>
              <a:gd name="connsiteX6" fmla="*/ 3786239 w 4366338"/>
              <a:gd name="connsiteY6" fmla="*/ 269236 h 310486"/>
              <a:gd name="connsiteX7" fmla="*/ 4366338 w 4366338"/>
              <a:gd name="connsiteY7" fmla="*/ 310486 h 3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6338" h="310486" extrusionOk="0">
                <a:moveTo>
                  <a:pt x="0" y="0"/>
                </a:moveTo>
                <a:cubicBezTo>
                  <a:pt x="208083" y="-11644"/>
                  <a:pt x="456526" y="20433"/>
                  <a:pt x="667426" y="47460"/>
                </a:cubicBezTo>
                <a:cubicBezTo>
                  <a:pt x="878326" y="74487"/>
                  <a:pt x="1087207" y="86306"/>
                  <a:pt x="1378515" y="98025"/>
                </a:cubicBezTo>
                <a:cubicBezTo>
                  <a:pt x="1669823" y="109744"/>
                  <a:pt x="1772176" y="146834"/>
                  <a:pt x="2002278" y="142380"/>
                </a:cubicBezTo>
                <a:cubicBezTo>
                  <a:pt x="2232380" y="137926"/>
                  <a:pt x="2306483" y="186611"/>
                  <a:pt x="2582377" y="183630"/>
                </a:cubicBezTo>
                <a:cubicBezTo>
                  <a:pt x="2858271" y="180650"/>
                  <a:pt x="2981471" y="233430"/>
                  <a:pt x="3118813" y="221776"/>
                </a:cubicBezTo>
                <a:cubicBezTo>
                  <a:pt x="3256155" y="210122"/>
                  <a:pt x="3572945" y="276767"/>
                  <a:pt x="3786239" y="269236"/>
                </a:cubicBezTo>
                <a:cubicBezTo>
                  <a:pt x="3999533" y="261705"/>
                  <a:pt x="4210734" y="297413"/>
                  <a:pt x="4366338" y="310486"/>
                </a:cubicBezTo>
              </a:path>
            </a:pathLst>
          </a:custGeom>
          <a:noFill/>
          <a:ln w="38100">
            <a:solidFill>
              <a:srgbClr val="E85189"/>
            </a:solidFill>
            <a:extLst>
              <a:ext uri="{C807C97D-BFC1-408E-A445-0C87EB9F89A2}">
                <ask:lineSketchStyleProps xmlns:ask="http://schemas.microsoft.com/office/drawing/2018/sketchyshapes" sd="3200040111">
                  <a:custGeom>
                    <a:avLst/>
                    <a:gdLst>
                      <a:gd name="connsiteX0" fmla="*/ 0 w 5606322"/>
                      <a:gd name="connsiteY0" fmla="*/ 0 h 14991"/>
                      <a:gd name="connsiteX1" fmla="*/ 5606322 w 5606322"/>
                      <a:gd name="connsiteY1" fmla="*/ 14991 h 14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6322" h="14991">
                        <a:moveTo>
                          <a:pt x="0" y="0"/>
                        </a:moveTo>
                        <a:lnTo>
                          <a:pt x="5606322" y="14991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F51F67-2F25-3340-B00C-AF7CF90C6747}"/>
              </a:ext>
            </a:extLst>
          </p:cNvPr>
          <p:cNvSpPr/>
          <p:nvPr/>
        </p:nvSpPr>
        <p:spPr>
          <a:xfrm>
            <a:off x="5966706" y="5329785"/>
            <a:ext cx="675348" cy="640080"/>
          </a:xfrm>
          <a:custGeom>
            <a:avLst/>
            <a:gdLst>
              <a:gd name="connsiteX0" fmla="*/ 0 w 675348"/>
              <a:gd name="connsiteY0" fmla="*/ 320040 h 640080"/>
              <a:gd name="connsiteX1" fmla="*/ 337674 w 675348"/>
              <a:gd name="connsiteY1" fmla="*/ 0 h 640080"/>
              <a:gd name="connsiteX2" fmla="*/ 675348 w 675348"/>
              <a:gd name="connsiteY2" fmla="*/ 320040 h 640080"/>
              <a:gd name="connsiteX3" fmla="*/ 337674 w 675348"/>
              <a:gd name="connsiteY3" fmla="*/ 640080 h 640080"/>
              <a:gd name="connsiteX4" fmla="*/ 0 w 675348"/>
              <a:gd name="connsiteY4" fmla="*/ 32004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48" h="640080" extrusionOk="0">
                <a:moveTo>
                  <a:pt x="0" y="320040"/>
                </a:moveTo>
                <a:cubicBezTo>
                  <a:pt x="18279" y="156695"/>
                  <a:pt x="126038" y="-8336"/>
                  <a:pt x="337674" y="0"/>
                </a:cubicBezTo>
                <a:cubicBezTo>
                  <a:pt x="517984" y="15942"/>
                  <a:pt x="667804" y="167799"/>
                  <a:pt x="675348" y="320040"/>
                </a:cubicBezTo>
                <a:cubicBezTo>
                  <a:pt x="651392" y="502906"/>
                  <a:pt x="529237" y="624850"/>
                  <a:pt x="337674" y="640080"/>
                </a:cubicBezTo>
                <a:cubicBezTo>
                  <a:pt x="179265" y="634458"/>
                  <a:pt x="-21376" y="502074"/>
                  <a:pt x="0" y="320040"/>
                </a:cubicBezTo>
                <a:close/>
              </a:path>
            </a:pathLst>
          </a:custGeom>
          <a:noFill/>
          <a:ln w="38100">
            <a:solidFill>
              <a:srgbClr val="1B66DE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D3DDA-20C4-6B47-B44A-734F1E96D8EF}"/>
              </a:ext>
            </a:extLst>
          </p:cNvPr>
          <p:cNvSpPr/>
          <p:nvPr/>
        </p:nvSpPr>
        <p:spPr>
          <a:xfrm>
            <a:off x="7516126" y="4243649"/>
            <a:ext cx="1851661" cy="889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90% of data</a:t>
            </a:r>
          </a:p>
          <a:p>
            <a:pPr>
              <a:lnSpc>
                <a:spcPts val="3000"/>
              </a:lnSpc>
            </a:pP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&lt;  21</a:t>
            </a:r>
            <a:r>
              <a:rPr lang="en-US" sz="2800" dirty="0">
                <a:solidFill>
                  <a:srgbClr val="E85189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40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216E72-6A34-8745-A2AF-6A517894CFE1}"/>
              </a:ext>
            </a:extLst>
          </p:cNvPr>
          <p:cNvSpPr/>
          <p:nvPr/>
        </p:nvSpPr>
        <p:spPr>
          <a:xfrm>
            <a:off x="9832184" y="2305603"/>
            <a:ext cx="27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&lt;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41F3A9-24AA-9A42-8C10-47AB4A1D94A0}"/>
              </a:ext>
            </a:extLst>
          </p:cNvPr>
          <p:cNvSpPr/>
          <p:nvPr/>
        </p:nvSpPr>
        <p:spPr>
          <a:xfrm>
            <a:off x="9826933" y="5041299"/>
            <a:ext cx="1418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~ 32.5</a:t>
            </a:r>
            <a:r>
              <a:rPr lang="en-US" sz="2400" dirty="0">
                <a:solidFill>
                  <a:srgbClr val="195FD1"/>
                </a:solidFill>
                <a:latin typeface="Arial" panose="020B0604020202020204" pitchFamily="34" charset="0"/>
                <a:ea typeface="billy Medium" pitchFamily="2" charset="-128"/>
                <a:cs typeface="Arial" panose="020B0604020202020204" pitchFamily="34" charset="0"/>
              </a:rPr>
              <a:t>º</a:t>
            </a:r>
            <a:r>
              <a:rPr lang="en-US" sz="3600" dirty="0">
                <a:solidFill>
                  <a:srgbClr val="195FD1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C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54A06-9C84-F64E-8325-4C475385CFF9}"/>
              </a:ext>
            </a:extLst>
          </p:cNvPr>
          <p:cNvSpPr txBox="1"/>
          <p:nvPr/>
        </p:nvSpPr>
        <p:spPr>
          <a:xfrm>
            <a:off x="-177287" y="4492107"/>
            <a:ext cx="2455742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quantiles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on y-axis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04407-9A2E-B24B-B83C-6D1FED8E27AC}"/>
              </a:ext>
            </a:extLst>
          </p:cNvPr>
          <p:cNvSpPr txBox="1"/>
          <p:nvPr/>
        </p:nvSpPr>
        <p:spPr>
          <a:xfrm>
            <a:off x="-123057" y="6060487"/>
            <a:ext cx="435026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1B66DE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data values on x-axis</a:t>
            </a:r>
          </a:p>
        </p:txBody>
      </p:sp>
    </p:spTree>
    <p:extLst>
      <p:ext uri="{BB962C8B-B14F-4D97-AF65-F5344CB8AC3E}">
        <p14:creationId xmlns:p14="http://schemas.microsoft.com/office/powerpoint/2010/main" val="346983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04F3AC6-6675-224D-B2A7-656299E4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884326" y="609599"/>
            <a:ext cx="10449802" cy="605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68CAF-674D-C64D-AA7C-CCCA37C46B97}"/>
              </a:ext>
            </a:extLst>
          </p:cNvPr>
          <p:cNvSpPr txBox="1"/>
          <p:nvPr/>
        </p:nvSpPr>
        <p:spPr>
          <a:xfrm>
            <a:off x="6453798" y="2573740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6EAFBE-7E11-5A42-93DD-CB094FDECEA5}"/>
              </a:ext>
            </a:extLst>
          </p:cNvPr>
          <p:cNvSpPr/>
          <p:nvPr/>
        </p:nvSpPr>
        <p:spPr>
          <a:xfrm>
            <a:off x="4784271" y="1518016"/>
            <a:ext cx="2511878" cy="1215717"/>
          </a:xfrm>
          <a:custGeom>
            <a:avLst/>
            <a:gdLst>
              <a:gd name="connsiteX0" fmla="*/ 0 w 2511878"/>
              <a:gd name="connsiteY0" fmla="*/ 607859 h 1215717"/>
              <a:gd name="connsiteX1" fmla="*/ 1255939 w 2511878"/>
              <a:gd name="connsiteY1" fmla="*/ 0 h 1215717"/>
              <a:gd name="connsiteX2" fmla="*/ 2511878 w 2511878"/>
              <a:gd name="connsiteY2" fmla="*/ 607859 h 1215717"/>
              <a:gd name="connsiteX3" fmla="*/ 1255939 w 2511878"/>
              <a:gd name="connsiteY3" fmla="*/ 1215718 h 1215717"/>
              <a:gd name="connsiteX4" fmla="*/ 0 w 2511878"/>
              <a:gd name="connsiteY4" fmla="*/ 607859 h 121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878" h="1215717" extrusionOk="0">
                <a:moveTo>
                  <a:pt x="0" y="607859"/>
                </a:moveTo>
                <a:cubicBezTo>
                  <a:pt x="22185" y="288421"/>
                  <a:pt x="479230" y="-27540"/>
                  <a:pt x="1255939" y="0"/>
                </a:cubicBezTo>
                <a:cubicBezTo>
                  <a:pt x="1930429" y="49373"/>
                  <a:pt x="2510532" y="276523"/>
                  <a:pt x="2511878" y="607859"/>
                </a:cubicBezTo>
                <a:cubicBezTo>
                  <a:pt x="2476700" y="952547"/>
                  <a:pt x="1970720" y="1152207"/>
                  <a:pt x="1255939" y="1215718"/>
                </a:cubicBezTo>
                <a:cubicBezTo>
                  <a:pt x="618830" y="1204401"/>
                  <a:pt x="-38013" y="952961"/>
                  <a:pt x="0" y="607859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1DF539-F40A-4041-BC21-488E67AA89F5}"/>
              </a:ext>
            </a:extLst>
          </p:cNvPr>
          <p:cNvSpPr/>
          <p:nvPr/>
        </p:nvSpPr>
        <p:spPr>
          <a:xfrm>
            <a:off x="2234884" y="3617842"/>
            <a:ext cx="7494814" cy="1801111"/>
          </a:xfrm>
          <a:custGeom>
            <a:avLst/>
            <a:gdLst>
              <a:gd name="connsiteX0" fmla="*/ 0 w 7494814"/>
              <a:gd name="connsiteY0" fmla="*/ 900556 h 1801111"/>
              <a:gd name="connsiteX1" fmla="*/ 3747407 w 7494814"/>
              <a:gd name="connsiteY1" fmla="*/ 0 h 1801111"/>
              <a:gd name="connsiteX2" fmla="*/ 7494814 w 7494814"/>
              <a:gd name="connsiteY2" fmla="*/ 900556 h 1801111"/>
              <a:gd name="connsiteX3" fmla="*/ 3747407 w 7494814"/>
              <a:gd name="connsiteY3" fmla="*/ 1801112 h 1801111"/>
              <a:gd name="connsiteX4" fmla="*/ 0 w 7494814"/>
              <a:gd name="connsiteY4" fmla="*/ 900556 h 18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14" h="1801111" extrusionOk="0">
                <a:moveTo>
                  <a:pt x="0" y="900556"/>
                </a:moveTo>
                <a:cubicBezTo>
                  <a:pt x="205257" y="553754"/>
                  <a:pt x="1576924" y="-33433"/>
                  <a:pt x="3747407" y="0"/>
                </a:cubicBezTo>
                <a:cubicBezTo>
                  <a:pt x="5808775" y="21321"/>
                  <a:pt x="7466288" y="495875"/>
                  <a:pt x="7494814" y="900556"/>
                </a:cubicBezTo>
                <a:cubicBezTo>
                  <a:pt x="7246603" y="1461257"/>
                  <a:pt x="5825876" y="1774582"/>
                  <a:pt x="3747407" y="1801112"/>
                </a:cubicBezTo>
                <a:cubicBezTo>
                  <a:pt x="1703587" y="1795944"/>
                  <a:pt x="-13359" y="1401219"/>
                  <a:pt x="0" y="90055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6D020E-7A89-8745-AF0A-C4BFA42D03A8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6040210" y="2733733"/>
            <a:ext cx="0" cy="89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0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699E85E-4925-3744-99C2-6CE263E6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0" y="0"/>
            <a:ext cx="11111113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203E1A-537A-054A-892E-748BE6607BCA}"/>
              </a:ext>
            </a:extLst>
          </p:cNvPr>
          <p:cNvSpPr/>
          <p:nvPr/>
        </p:nvSpPr>
        <p:spPr>
          <a:xfrm>
            <a:off x="5225145" y="1669130"/>
            <a:ext cx="952500" cy="845469"/>
          </a:xfrm>
          <a:custGeom>
            <a:avLst/>
            <a:gdLst>
              <a:gd name="connsiteX0" fmla="*/ 0 w 952500"/>
              <a:gd name="connsiteY0" fmla="*/ 422735 h 845469"/>
              <a:gd name="connsiteX1" fmla="*/ 476250 w 952500"/>
              <a:gd name="connsiteY1" fmla="*/ 0 h 845469"/>
              <a:gd name="connsiteX2" fmla="*/ 952500 w 952500"/>
              <a:gd name="connsiteY2" fmla="*/ 422735 h 845469"/>
              <a:gd name="connsiteX3" fmla="*/ 476250 w 952500"/>
              <a:gd name="connsiteY3" fmla="*/ 845470 h 845469"/>
              <a:gd name="connsiteX4" fmla="*/ 0 w 952500"/>
              <a:gd name="connsiteY4" fmla="*/ 422735 h 8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845469" extrusionOk="0">
                <a:moveTo>
                  <a:pt x="0" y="422735"/>
                </a:moveTo>
                <a:cubicBezTo>
                  <a:pt x="24825" y="207475"/>
                  <a:pt x="172785" y="-13406"/>
                  <a:pt x="476250" y="0"/>
                </a:cubicBezTo>
                <a:cubicBezTo>
                  <a:pt x="737325" y="5031"/>
                  <a:pt x="939734" y="230743"/>
                  <a:pt x="952500" y="422735"/>
                </a:cubicBezTo>
                <a:cubicBezTo>
                  <a:pt x="901934" y="669108"/>
                  <a:pt x="755209" y="797614"/>
                  <a:pt x="476250" y="845470"/>
                </a:cubicBezTo>
                <a:cubicBezTo>
                  <a:pt x="218068" y="844500"/>
                  <a:pt x="-39958" y="666076"/>
                  <a:pt x="0" y="42273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8A90B-D18F-2649-AE09-BE2AC3B888C2}"/>
              </a:ext>
            </a:extLst>
          </p:cNvPr>
          <p:cNvSpPr txBox="1"/>
          <p:nvPr/>
        </p:nvSpPr>
        <p:spPr>
          <a:xfrm>
            <a:off x="1882554" y="2177903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location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5D98F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and dispersion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5C90AF-5B94-C14F-946F-B81DB3C7CC6E}"/>
              </a:ext>
            </a:extLst>
          </p:cNvPr>
          <p:cNvSpPr/>
          <p:nvPr/>
        </p:nvSpPr>
        <p:spPr>
          <a:xfrm>
            <a:off x="2046517" y="4110547"/>
            <a:ext cx="2443840" cy="989410"/>
          </a:xfrm>
          <a:custGeom>
            <a:avLst/>
            <a:gdLst>
              <a:gd name="connsiteX0" fmla="*/ 0 w 2443840"/>
              <a:gd name="connsiteY0" fmla="*/ 494705 h 989410"/>
              <a:gd name="connsiteX1" fmla="*/ 1221920 w 2443840"/>
              <a:gd name="connsiteY1" fmla="*/ 0 h 989410"/>
              <a:gd name="connsiteX2" fmla="*/ 2443840 w 2443840"/>
              <a:gd name="connsiteY2" fmla="*/ 494705 h 989410"/>
              <a:gd name="connsiteX3" fmla="*/ 1221920 w 2443840"/>
              <a:gd name="connsiteY3" fmla="*/ 989410 h 989410"/>
              <a:gd name="connsiteX4" fmla="*/ 0 w 2443840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840" h="989410" extrusionOk="0">
                <a:moveTo>
                  <a:pt x="0" y="494705"/>
                </a:moveTo>
                <a:cubicBezTo>
                  <a:pt x="86219" y="284731"/>
                  <a:pt x="451442" y="-31703"/>
                  <a:pt x="1221920" y="0"/>
                </a:cubicBezTo>
                <a:cubicBezTo>
                  <a:pt x="1892051" y="12164"/>
                  <a:pt x="2436946" y="243887"/>
                  <a:pt x="2443840" y="494705"/>
                </a:cubicBezTo>
                <a:cubicBezTo>
                  <a:pt x="2369212" y="786967"/>
                  <a:pt x="1903233" y="969990"/>
                  <a:pt x="1221920" y="989410"/>
                </a:cubicBezTo>
                <a:cubicBezTo>
                  <a:pt x="573908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059AF-B4B2-1E40-B3BD-DB3192FDDFC9}"/>
              </a:ext>
            </a:extLst>
          </p:cNvPr>
          <p:cNvCxnSpPr>
            <a:endCxn id="4" idx="3"/>
          </p:cNvCxnSpPr>
          <p:nvPr/>
        </p:nvCxnSpPr>
        <p:spPr>
          <a:xfrm flipV="1">
            <a:off x="3818965" y="2390783"/>
            <a:ext cx="1545670" cy="1792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B4D70E-B48C-0F40-99E7-78744283B552}"/>
              </a:ext>
            </a:extLst>
          </p:cNvPr>
          <p:cNvSpPr txBox="1"/>
          <p:nvPr/>
        </p:nvSpPr>
        <p:spPr>
          <a:xfrm>
            <a:off x="6395297" y="2514599"/>
            <a:ext cx="334259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similar location,</a:t>
            </a:r>
          </a:p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00BA38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differing dispersion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5A100-269A-6540-89AA-D5CF5E972479}"/>
              </a:ext>
            </a:extLst>
          </p:cNvPr>
          <p:cNvSpPr/>
          <p:nvPr/>
        </p:nvSpPr>
        <p:spPr>
          <a:xfrm>
            <a:off x="7301046" y="1522396"/>
            <a:ext cx="1266690" cy="992203"/>
          </a:xfrm>
          <a:custGeom>
            <a:avLst/>
            <a:gdLst>
              <a:gd name="connsiteX0" fmla="*/ 0 w 1266690"/>
              <a:gd name="connsiteY0" fmla="*/ 496102 h 992203"/>
              <a:gd name="connsiteX1" fmla="*/ 633345 w 1266690"/>
              <a:gd name="connsiteY1" fmla="*/ 0 h 992203"/>
              <a:gd name="connsiteX2" fmla="*/ 1266690 w 1266690"/>
              <a:gd name="connsiteY2" fmla="*/ 496102 h 992203"/>
              <a:gd name="connsiteX3" fmla="*/ 633345 w 1266690"/>
              <a:gd name="connsiteY3" fmla="*/ 992204 h 992203"/>
              <a:gd name="connsiteX4" fmla="*/ 0 w 1266690"/>
              <a:gd name="connsiteY4" fmla="*/ 496102 h 99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690" h="992203" extrusionOk="0">
                <a:moveTo>
                  <a:pt x="0" y="496102"/>
                </a:moveTo>
                <a:cubicBezTo>
                  <a:pt x="53922" y="261665"/>
                  <a:pt x="237197" y="-15369"/>
                  <a:pt x="633345" y="0"/>
                </a:cubicBezTo>
                <a:cubicBezTo>
                  <a:pt x="964280" y="48615"/>
                  <a:pt x="1250638" y="274266"/>
                  <a:pt x="1266690" y="496102"/>
                </a:cubicBezTo>
                <a:cubicBezTo>
                  <a:pt x="1254838" y="773116"/>
                  <a:pt x="999049" y="944394"/>
                  <a:pt x="633345" y="992204"/>
                </a:cubicBezTo>
                <a:cubicBezTo>
                  <a:pt x="300270" y="988858"/>
                  <a:pt x="-51488" y="782812"/>
                  <a:pt x="0" y="49610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6E1201-A73E-014C-BA22-5A5F57081ED3}"/>
              </a:ext>
            </a:extLst>
          </p:cNvPr>
          <p:cNvSpPr/>
          <p:nvPr/>
        </p:nvSpPr>
        <p:spPr>
          <a:xfrm>
            <a:off x="6867238" y="4081080"/>
            <a:ext cx="2612937" cy="989410"/>
          </a:xfrm>
          <a:custGeom>
            <a:avLst/>
            <a:gdLst>
              <a:gd name="connsiteX0" fmla="*/ 0 w 2612937"/>
              <a:gd name="connsiteY0" fmla="*/ 494705 h 989410"/>
              <a:gd name="connsiteX1" fmla="*/ 1306469 w 2612937"/>
              <a:gd name="connsiteY1" fmla="*/ 0 h 989410"/>
              <a:gd name="connsiteX2" fmla="*/ 2612938 w 2612937"/>
              <a:gd name="connsiteY2" fmla="*/ 494705 h 989410"/>
              <a:gd name="connsiteX3" fmla="*/ 1306469 w 2612937"/>
              <a:gd name="connsiteY3" fmla="*/ 989410 h 989410"/>
              <a:gd name="connsiteX4" fmla="*/ 0 w 2612937"/>
              <a:gd name="connsiteY4" fmla="*/ 494705 h 98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937" h="989410" extrusionOk="0">
                <a:moveTo>
                  <a:pt x="0" y="494705"/>
                </a:moveTo>
                <a:cubicBezTo>
                  <a:pt x="57352" y="263556"/>
                  <a:pt x="516793" y="-22587"/>
                  <a:pt x="1306469" y="0"/>
                </a:cubicBezTo>
                <a:cubicBezTo>
                  <a:pt x="2023295" y="12164"/>
                  <a:pt x="2606044" y="243887"/>
                  <a:pt x="2612938" y="494705"/>
                </a:cubicBezTo>
                <a:cubicBezTo>
                  <a:pt x="2575483" y="777481"/>
                  <a:pt x="2039663" y="954413"/>
                  <a:pt x="1306469" y="989410"/>
                </a:cubicBezTo>
                <a:cubicBezTo>
                  <a:pt x="611762" y="984037"/>
                  <a:pt x="-38173" y="777353"/>
                  <a:pt x="0" y="49470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945789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9E455B-F3E6-C446-A3F5-6DCF33EB3CB8}"/>
              </a:ext>
            </a:extLst>
          </p:cNvPr>
          <p:cNvCxnSpPr>
            <a:cxnSpLocks/>
          </p:cNvCxnSpPr>
          <p:nvPr/>
        </p:nvCxnSpPr>
        <p:spPr>
          <a:xfrm flipV="1">
            <a:off x="7962802" y="2511806"/>
            <a:ext cx="0" cy="1569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7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0344ED-EA41-1745-B658-C04488AD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33" y="0"/>
            <a:ext cx="3423275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A195D-DFCD-D745-9637-DC73D10E3587}"/>
              </a:ext>
            </a:extLst>
          </p:cNvPr>
          <p:cNvSpPr txBox="1"/>
          <p:nvPr/>
        </p:nvSpPr>
        <p:spPr>
          <a:xfrm rot="16200000">
            <a:off x="2064037" y="4384949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7B285-6CF9-D74B-9904-55FC952AC705}"/>
              </a:ext>
            </a:extLst>
          </p:cNvPr>
          <p:cNvSpPr txBox="1"/>
          <p:nvPr/>
        </p:nvSpPr>
        <p:spPr>
          <a:xfrm rot="16200000">
            <a:off x="2716605" y="2780338"/>
            <a:ext cx="960487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6AA5D-D936-A445-B85E-6DC0E8AAAB7E}"/>
              </a:ext>
            </a:extLst>
          </p:cNvPr>
          <p:cNvSpPr txBox="1"/>
          <p:nvPr/>
        </p:nvSpPr>
        <p:spPr>
          <a:xfrm rot="16200000">
            <a:off x="2004488" y="1216088"/>
            <a:ext cx="2218165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IQR x 1.5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9592C-4663-A14E-B0DD-00FF86EBE752}"/>
              </a:ext>
            </a:extLst>
          </p:cNvPr>
          <p:cNvSpPr txBox="1"/>
          <p:nvPr/>
        </p:nvSpPr>
        <p:spPr>
          <a:xfrm>
            <a:off x="4588328" y="2864319"/>
            <a:ext cx="3667681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0.5 quantile (median)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6A7B5-A245-8A4D-8E82-994A0D4AFB69}"/>
              </a:ext>
            </a:extLst>
          </p:cNvPr>
          <p:cNvSpPr txBox="1"/>
          <p:nvPr/>
        </p:nvSpPr>
        <p:spPr>
          <a:xfrm>
            <a:off x="4558454" y="3491832"/>
            <a:ext cx="5154350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0.25 quantile (lower quartile)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79DA-6D52-E746-AD32-E2788CE87E80}"/>
              </a:ext>
            </a:extLst>
          </p:cNvPr>
          <p:cNvSpPr txBox="1"/>
          <p:nvPr/>
        </p:nvSpPr>
        <p:spPr>
          <a:xfrm>
            <a:off x="4588328" y="2236806"/>
            <a:ext cx="4958443" cy="792525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2276FF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0.75 quantile (upper quartile)</a:t>
            </a:r>
          </a:p>
        </p:txBody>
      </p:sp>
      <p:pic>
        <p:nvPicPr>
          <p:cNvPr id="16" name="Picture 15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B8577C5D-795D-4C4B-80DF-1271B257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16200000">
            <a:off x="4375442" y="2979045"/>
            <a:ext cx="194828" cy="552797"/>
          </a:xfrm>
          <a:prstGeom prst="rect">
            <a:avLst/>
          </a:prstGeom>
        </p:spPr>
      </p:pic>
      <p:pic>
        <p:nvPicPr>
          <p:cNvPr id="17" name="Picture 16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D1B76B2C-DED3-D847-9FE2-02D8943B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5400000" flipV="1">
            <a:off x="4375443" y="2300668"/>
            <a:ext cx="194828" cy="552797"/>
          </a:xfrm>
          <a:prstGeom prst="rect">
            <a:avLst/>
          </a:prstGeom>
        </p:spPr>
      </p:pic>
      <p:pic>
        <p:nvPicPr>
          <p:cNvPr id="18" name="Picture 17" descr="A picture containing traffic, street, light, stop&#10;&#10;Description automatically generated">
            <a:extLst>
              <a:ext uri="{FF2B5EF4-FFF2-40B4-BE49-F238E27FC236}">
                <a16:creationId xmlns:a16="http://schemas.microsoft.com/office/drawing/2014/main" id="{7E6B636D-1BBE-034F-AF0F-337C88208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" b="42772"/>
          <a:stretch/>
        </p:blipFill>
        <p:spPr>
          <a:xfrm rot="5400000" flipV="1">
            <a:off x="4396587" y="3553550"/>
            <a:ext cx="194828" cy="55279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2F10747-47B1-7C44-807B-2723244614D6}"/>
              </a:ext>
            </a:extLst>
          </p:cNvPr>
          <p:cNvGrpSpPr/>
          <p:nvPr/>
        </p:nvGrpSpPr>
        <p:grpSpPr>
          <a:xfrm>
            <a:off x="3302298" y="2581078"/>
            <a:ext cx="271815" cy="1270930"/>
            <a:chOff x="5913021" y="2591226"/>
            <a:chExt cx="271815" cy="1270930"/>
          </a:xfrm>
        </p:grpSpPr>
        <p:pic>
          <p:nvPicPr>
            <p:cNvPr id="19" name="Picture 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96067D-F8FE-B643-8A34-BB1699E3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1" y="2591226"/>
              <a:ext cx="271814" cy="961298"/>
            </a:xfrm>
            <a:prstGeom prst="rect">
              <a:avLst/>
            </a:prstGeom>
          </p:spPr>
        </p:pic>
        <p:pic>
          <p:nvPicPr>
            <p:cNvPr id="20" name="Picture 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B519C32-0171-9E46-AF1F-5B6016621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2" y="2900858"/>
              <a:ext cx="271814" cy="96129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27DD3E-5A47-BB48-AF4E-2B0A204012F6}"/>
              </a:ext>
            </a:extLst>
          </p:cNvPr>
          <p:cNvGrpSpPr/>
          <p:nvPr/>
        </p:nvGrpSpPr>
        <p:grpSpPr>
          <a:xfrm>
            <a:off x="3267791" y="729282"/>
            <a:ext cx="271816" cy="1861271"/>
            <a:chOff x="5913020" y="722177"/>
            <a:chExt cx="271816" cy="1861271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14A56F3-FD3B-404F-85DB-53F6D013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0" y="722177"/>
              <a:ext cx="271816" cy="1170182"/>
            </a:xfrm>
            <a:prstGeom prst="rect">
              <a:avLst/>
            </a:prstGeom>
          </p:spPr>
        </p:pic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BDC3D71-7998-7548-B73D-D79A79D1D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0" y="1413266"/>
              <a:ext cx="271816" cy="117018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77CAD2-AD67-754E-B356-B7AE433380DB}"/>
              </a:ext>
            </a:extLst>
          </p:cNvPr>
          <p:cNvGrpSpPr/>
          <p:nvPr/>
        </p:nvGrpSpPr>
        <p:grpSpPr>
          <a:xfrm>
            <a:off x="3331052" y="3851392"/>
            <a:ext cx="271817" cy="1861271"/>
            <a:chOff x="5913020" y="3861540"/>
            <a:chExt cx="271817" cy="1861271"/>
          </a:xfrm>
        </p:grpSpPr>
        <p:pic>
          <p:nvPicPr>
            <p:cNvPr id="26" name="Picture 2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DB2E6AC-24EF-A148-BB24-F0854DE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020" y="3861540"/>
              <a:ext cx="271816" cy="117018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66C8BA3-3C1F-AE4E-AB4B-DC3B4932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13021" y="4552629"/>
              <a:ext cx="271816" cy="117018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9A12AED-D75C-7543-AD43-0FCBDD60A609}"/>
              </a:ext>
            </a:extLst>
          </p:cNvPr>
          <p:cNvSpPr txBox="1"/>
          <p:nvPr/>
        </p:nvSpPr>
        <p:spPr>
          <a:xfrm>
            <a:off x="4961889" y="4878637"/>
            <a:ext cx="6941639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a whisker- shown here as 1.5 x IQR but the definition can vary from plot  to plot</a:t>
            </a:r>
          </a:p>
        </p:txBody>
      </p:sp>
      <p:pic>
        <p:nvPicPr>
          <p:cNvPr id="33" name="Picture 32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16AFAD66-4106-FC4A-B981-8D4D226F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80536">
            <a:off x="4222334" y="4437834"/>
            <a:ext cx="590912" cy="123975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51D664-7BAB-D14B-8A4B-38177C14E5EC}"/>
              </a:ext>
            </a:extLst>
          </p:cNvPr>
          <p:cNvSpPr/>
          <p:nvPr/>
        </p:nvSpPr>
        <p:spPr>
          <a:xfrm>
            <a:off x="3547773" y="2520303"/>
            <a:ext cx="624955" cy="1407060"/>
          </a:xfrm>
          <a:custGeom>
            <a:avLst/>
            <a:gdLst>
              <a:gd name="connsiteX0" fmla="*/ 0 w 624955"/>
              <a:gd name="connsiteY0" fmla="*/ 0 h 1407060"/>
              <a:gd name="connsiteX1" fmla="*/ 624955 w 624955"/>
              <a:gd name="connsiteY1" fmla="*/ 0 h 1407060"/>
              <a:gd name="connsiteX2" fmla="*/ 624955 w 624955"/>
              <a:gd name="connsiteY2" fmla="*/ 426808 h 1407060"/>
              <a:gd name="connsiteX3" fmla="*/ 624955 w 624955"/>
              <a:gd name="connsiteY3" fmla="*/ 923969 h 1407060"/>
              <a:gd name="connsiteX4" fmla="*/ 624955 w 624955"/>
              <a:gd name="connsiteY4" fmla="*/ 1407060 h 1407060"/>
              <a:gd name="connsiteX5" fmla="*/ 0 w 624955"/>
              <a:gd name="connsiteY5" fmla="*/ 1407060 h 1407060"/>
              <a:gd name="connsiteX6" fmla="*/ 0 w 624955"/>
              <a:gd name="connsiteY6" fmla="*/ 909899 h 1407060"/>
              <a:gd name="connsiteX7" fmla="*/ 0 w 624955"/>
              <a:gd name="connsiteY7" fmla="*/ 412738 h 1407060"/>
              <a:gd name="connsiteX8" fmla="*/ 0 w 624955"/>
              <a:gd name="connsiteY8" fmla="*/ 0 h 14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55" h="1407060" extrusionOk="0">
                <a:moveTo>
                  <a:pt x="0" y="0"/>
                </a:moveTo>
                <a:cubicBezTo>
                  <a:pt x="144324" y="6923"/>
                  <a:pt x="453877" y="-28212"/>
                  <a:pt x="624955" y="0"/>
                </a:cubicBezTo>
                <a:cubicBezTo>
                  <a:pt x="631557" y="119991"/>
                  <a:pt x="635107" y="288751"/>
                  <a:pt x="624955" y="426808"/>
                </a:cubicBezTo>
                <a:cubicBezTo>
                  <a:pt x="614803" y="564865"/>
                  <a:pt x="618632" y="814635"/>
                  <a:pt x="624955" y="923969"/>
                </a:cubicBezTo>
                <a:cubicBezTo>
                  <a:pt x="631278" y="1033303"/>
                  <a:pt x="622582" y="1218839"/>
                  <a:pt x="624955" y="1407060"/>
                </a:cubicBezTo>
                <a:cubicBezTo>
                  <a:pt x="493885" y="1422323"/>
                  <a:pt x="187112" y="1406314"/>
                  <a:pt x="0" y="1407060"/>
                </a:cubicBezTo>
                <a:cubicBezTo>
                  <a:pt x="15172" y="1250468"/>
                  <a:pt x="16014" y="1067058"/>
                  <a:pt x="0" y="909899"/>
                </a:cubicBezTo>
                <a:cubicBezTo>
                  <a:pt x="-16014" y="752740"/>
                  <a:pt x="-5261" y="612599"/>
                  <a:pt x="0" y="412738"/>
                </a:cubicBezTo>
                <a:cubicBezTo>
                  <a:pt x="5261" y="212877"/>
                  <a:pt x="-9191" y="19873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8204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flower, knot&#10;&#10;Description automatically generated">
            <a:extLst>
              <a:ext uri="{FF2B5EF4-FFF2-40B4-BE49-F238E27FC236}">
                <a16:creationId xmlns:a16="http://schemas.microsoft.com/office/drawing/2014/main" id="{BAE5506B-4AB4-774A-B997-B2EA5F54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03376">
            <a:off x="4207306" y="1437858"/>
            <a:ext cx="590912" cy="12397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17E38F-9949-1C42-940B-5302E8C46D53}"/>
              </a:ext>
            </a:extLst>
          </p:cNvPr>
          <p:cNvSpPr txBox="1"/>
          <p:nvPr/>
        </p:nvSpPr>
        <p:spPr>
          <a:xfrm>
            <a:off x="4770400" y="1050345"/>
            <a:ext cx="5905501" cy="121571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82880" rIns="182880" bIns="182880" rtlCol="0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4400" dirty="0">
                <a:solidFill>
                  <a:srgbClr val="E85189"/>
                </a:solidFill>
                <a:latin typeface="billy Medium" pitchFamily="2" charset="-128"/>
                <a:ea typeface="billy Medium" pitchFamily="2" charset="-128"/>
                <a:cs typeface="billy Medium" pitchFamily="2" charset="-128"/>
              </a:rPr>
              <a:t>The “box” in boxplot. The outer box lines are also called “hinges”</a:t>
            </a:r>
          </a:p>
        </p:txBody>
      </p:sp>
    </p:spTree>
    <p:extLst>
      <p:ext uri="{BB962C8B-B14F-4D97-AF65-F5344CB8AC3E}">
        <p14:creationId xmlns:p14="http://schemas.microsoft.com/office/powerpoint/2010/main" val="119906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24087</TotalTime>
  <Words>509</Words>
  <Application>Microsoft Macintosh PowerPoint</Application>
  <PresentationFormat>Widescreen</PresentationFormat>
  <Paragraphs>108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billy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Volckens,John</dc:creator>
  <cp:lastModifiedBy>Wendt,Kathleen</cp:lastModifiedBy>
  <cp:revision>76</cp:revision>
  <dcterms:created xsi:type="dcterms:W3CDTF">2020-02-17T00:02:10Z</dcterms:created>
  <dcterms:modified xsi:type="dcterms:W3CDTF">2020-07-21T16:06:48Z</dcterms:modified>
</cp:coreProperties>
</file>